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sldIdLst>
    <p:sldId id="257" r:id="rId4"/>
    <p:sldId id="287" r:id="rId5"/>
    <p:sldId id="262" r:id="rId6"/>
    <p:sldId id="293" r:id="rId7"/>
    <p:sldId id="307" r:id="rId8"/>
    <p:sldId id="308" r:id="rId9"/>
    <p:sldId id="309" r:id="rId10"/>
    <p:sldId id="296" r:id="rId11"/>
    <p:sldId id="297" r:id="rId12"/>
    <p:sldId id="298" r:id="rId13"/>
    <p:sldId id="299" r:id="rId14"/>
    <p:sldId id="300" r:id="rId15"/>
    <p:sldId id="301" r:id="rId16"/>
    <p:sldId id="302" r:id="rId17"/>
    <p:sldId id="303" r:id="rId18"/>
    <p:sldId id="304" r:id="rId19"/>
    <p:sldId id="305" r:id="rId20"/>
    <p:sldId id="306" r:id="rId21"/>
    <p:sldId id="259" r:id="rId2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39" d="100"/>
          <a:sy n="139" d="100"/>
        </p:scale>
        <p:origin x="804" y="414"/>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41772"/>
            <a:ext cx="7772400" cy="17907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B4E93925-7905-4069-9522-42C6383F979E}" type="datetimeFigureOut">
              <a:rPr lang="en-US">
                <a:solidFill>
                  <a:prstClr val="black">
                    <a:tint val="75000"/>
                  </a:prstClr>
                </a:solidFill>
              </a:rPr>
              <a:pPr>
                <a:defRPr/>
              </a:pPr>
              <a:t>1/26/2024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FAA525C-8F8B-42DC-8AF7-A5B1194771F9}" type="slidenum">
              <a:rPr lang="en-US" altLang="en-US"/>
              <a:pPr>
                <a:defRPr/>
              </a:pPr>
              <a:t>‹#›</a:t>
            </a:fld>
            <a:endParaRPr lang="en-US" altLang="en-US"/>
          </a:p>
        </p:txBody>
      </p:sp>
    </p:spTree>
    <p:extLst>
      <p:ext uri="{BB962C8B-B14F-4D97-AF65-F5344CB8AC3E}">
        <p14:creationId xmlns:p14="http://schemas.microsoft.com/office/powerpoint/2010/main" val="1095733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8F561185-04FD-49AE-A284-997630D12FA1}" type="datetimeFigureOut">
              <a:rPr lang="en-US">
                <a:solidFill>
                  <a:prstClr val="black">
                    <a:tint val="75000"/>
                  </a:prstClr>
                </a:solidFill>
              </a:rPr>
              <a:pPr>
                <a:defRPr/>
              </a:pPr>
              <a:t>1/26/2024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98CF4E5-3C53-4A37-9EE0-A1EC33740EFC}" type="slidenum">
              <a:rPr lang="en-US" altLang="en-US"/>
              <a:pPr>
                <a:defRPr/>
              </a:pPr>
              <a:t>‹#›</a:t>
            </a:fld>
            <a:endParaRPr lang="en-US" altLang="en-US"/>
          </a:p>
        </p:txBody>
      </p:sp>
    </p:spTree>
    <p:extLst>
      <p:ext uri="{BB962C8B-B14F-4D97-AF65-F5344CB8AC3E}">
        <p14:creationId xmlns:p14="http://schemas.microsoft.com/office/powerpoint/2010/main" val="2979235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GB" dirty="0"/>
              <a:t>Click to edit Master title style</a:t>
            </a:r>
            <a:endParaRPr lang="en-US" dirty="0"/>
          </a:p>
        </p:txBody>
      </p:sp>
      <p:sp>
        <p:nvSpPr>
          <p:cNvPr id="3" name="Vertical Text Placeholder 2"/>
          <p:cNvSpPr>
            <a:spLocks noGrp="1"/>
          </p:cNvSpPr>
          <p:nvPr>
            <p:ph type="body" orient="vert" idx="1"/>
          </p:nvPr>
        </p:nvSpPr>
        <p:spPr>
          <a:xfrm>
            <a:off x="628651" y="273844"/>
            <a:ext cx="5800725" cy="435887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C65DE6B6-945F-4086-AC47-55EECD169EDD}" type="datetimeFigureOut">
              <a:rPr lang="en-US">
                <a:solidFill>
                  <a:prstClr val="black">
                    <a:tint val="75000"/>
                  </a:prstClr>
                </a:solidFill>
              </a:rPr>
              <a:pPr>
                <a:defRPr/>
              </a:pPr>
              <a:t>1/26/2024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4474DF4-31C9-4F1A-AA71-1DEC5B0D221A}" type="slidenum">
              <a:rPr lang="en-US" altLang="en-US"/>
              <a:pPr>
                <a:defRPr/>
              </a:pPr>
              <a:t>‹#›</a:t>
            </a:fld>
            <a:endParaRPr lang="en-US" altLang="en-US"/>
          </a:p>
        </p:txBody>
      </p:sp>
    </p:spTree>
    <p:extLst>
      <p:ext uri="{BB962C8B-B14F-4D97-AF65-F5344CB8AC3E}">
        <p14:creationId xmlns:p14="http://schemas.microsoft.com/office/powerpoint/2010/main" val="23609992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6000"/>
            </a:lvl1pPr>
          </a:lstStyle>
          <a:p>
            <a:r>
              <a:rPr lang="en-GB"/>
              <a:t>Click to edit Master title style</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AB3E90C-2451-4881-BB40-F7AE244685C2}" type="datetimeFigureOut">
              <a:rPr lang="en-US">
                <a:solidFill>
                  <a:prstClr val="black">
                    <a:tint val="75000"/>
                  </a:prstClr>
                </a:solidFill>
              </a:rPr>
              <a:pPr>
                <a:defRPr/>
              </a:pPr>
              <a:t>1/26/2024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6D0DB28-2792-4348-B478-4FDBE63CD515}" type="slidenum">
              <a:rPr lang="en-US" altLang="en-US"/>
              <a:pPr>
                <a:defRPr/>
              </a:pPr>
              <a:t>‹#›</a:t>
            </a:fld>
            <a:endParaRPr lang="en-US" altLang="en-US"/>
          </a:p>
        </p:txBody>
      </p:sp>
    </p:spTree>
    <p:extLst>
      <p:ext uri="{BB962C8B-B14F-4D97-AF65-F5344CB8AC3E}">
        <p14:creationId xmlns:p14="http://schemas.microsoft.com/office/powerpoint/2010/main" val="25854094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2C2E8FB7-F533-48EB-A46B-71843F7B8E85}" type="datetimeFigureOut">
              <a:rPr lang="en-US">
                <a:solidFill>
                  <a:prstClr val="black">
                    <a:tint val="75000"/>
                  </a:prstClr>
                </a:solidFill>
              </a:rPr>
              <a:pPr>
                <a:defRPr/>
              </a:pPr>
              <a:t>1/26/2024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C5152CB-2A6F-4A1C-82F1-94D45A91897F}" type="slidenum">
              <a:rPr lang="en-US" altLang="en-US"/>
              <a:pPr>
                <a:defRPr/>
              </a:pPr>
              <a:t>‹#›</a:t>
            </a:fld>
            <a:endParaRPr lang="en-US" altLang="en-US"/>
          </a:p>
        </p:txBody>
      </p:sp>
    </p:spTree>
    <p:extLst>
      <p:ext uri="{BB962C8B-B14F-4D97-AF65-F5344CB8AC3E}">
        <p14:creationId xmlns:p14="http://schemas.microsoft.com/office/powerpoint/2010/main" val="13464983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6000"/>
            </a:lvl1pPr>
          </a:lstStyle>
          <a:p>
            <a:r>
              <a:rPr lang="en-GB"/>
              <a:t>Click to edit Master title style</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pPr>
              <a:defRPr/>
            </a:pPr>
            <a:fld id="{564010B7-C421-49D7-B179-48F686238CA4}" type="datetimeFigureOut">
              <a:rPr lang="en-US">
                <a:solidFill>
                  <a:prstClr val="black">
                    <a:tint val="75000"/>
                  </a:prstClr>
                </a:solidFill>
              </a:rPr>
              <a:pPr>
                <a:defRPr/>
              </a:pPr>
              <a:t>1/26/2024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10386D9-A98F-4E2C-AE1C-DD8DB7613188}" type="slidenum">
              <a:rPr lang="en-US" altLang="en-US"/>
              <a:pPr>
                <a:defRPr/>
              </a:pPr>
              <a:t>‹#›</a:t>
            </a:fld>
            <a:endParaRPr lang="en-US" altLang="en-US"/>
          </a:p>
        </p:txBody>
      </p:sp>
    </p:spTree>
    <p:extLst>
      <p:ext uri="{BB962C8B-B14F-4D97-AF65-F5344CB8AC3E}">
        <p14:creationId xmlns:p14="http://schemas.microsoft.com/office/powerpoint/2010/main" val="31798380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28650" y="1369219"/>
            <a:ext cx="3867150" cy="32635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369219"/>
            <a:ext cx="3867150" cy="32635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pPr>
              <a:defRPr/>
            </a:pPr>
            <a:fld id="{E4444D23-45B0-48EA-AD4E-D5620473DA1A}" type="datetimeFigureOut">
              <a:rPr lang="en-US">
                <a:solidFill>
                  <a:prstClr val="black">
                    <a:tint val="75000"/>
                  </a:prstClr>
                </a:solidFill>
              </a:rPr>
              <a:pPr>
                <a:defRPr/>
              </a:pPr>
              <a:t>1/26/2024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AD0E4FA-C734-4BA0-901C-6E9FB382F530}" type="slidenum">
              <a:rPr lang="en-US" altLang="en-US"/>
              <a:pPr>
                <a:defRPr/>
              </a:pPr>
              <a:t>‹#›</a:t>
            </a:fld>
            <a:endParaRPr lang="en-US" altLang="en-US"/>
          </a:p>
        </p:txBody>
      </p:sp>
    </p:spTree>
    <p:extLst>
      <p:ext uri="{BB962C8B-B14F-4D97-AF65-F5344CB8AC3E}">
        <p14:creationId xmlns:p14="http://schemas.microsoft.com/office/powerpoint/2010/main" val="40912264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3844"/>
            <a:ext cx="7886700" cy="994172"/>
          </a:xfrm>
        </p:spPr>
        <p:txBody>
          <a:bodyPr/>
          <a:lstStyle/>
          <a:p>
            <a:r>
              <a:rPr lang="en-GB"/>
              <a:t>Click to edit Master title style</a:t>
            </a:r>
            <a:endParaRPr lang="en-US"/>
          </a:p>
        </p:txBody>
      </p:sp>
      <p:sp>
        <p:nvSpPr>
          <p:cNvPr id="3" name="Text Placeholder 2"/>
          <p:cNvSpPr>
            <a:spLocks noGrp="1"/>
          </p:cNvSpPr>
          <p:nvPr>
            <p:ph type="body" idx="1"/>
          </p:nvPr>
        </p:nvSpPr>
        <p:spPr>
          <a:xfrm>
            <a:off x="630239" y="1260872"/>
            <a:ext cx="3868737"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30239" y="1878806"/>
            <a:ext cx="3868737" cy="276344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29150" y="1260872"/>
            <a:ext cx="3887788"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1878806"/>
            <a:ext cx="3887788" cy="276344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lvl1pPr>
          </a:lstStyle>
          <a:p>
            <a:pPr>
              <a:defRPr/>
            </a:pPr>
            <a:fld id="{673AC987-B93C-40C2-86D0-76A3CBE783BC}" type="datetimeFigureOut">
              <a:rPr lang="en-US">
                <a:solidFill>
                  <a:prstClr val="black">
                    <a:tint val="75000"/>
                  </a:prstClr>
                </a:solidFill>
              </a:rPr>
              <a:pPr>
                <a:defRPr/>
              </a:pPr>
              <a:t>1/26/2024</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79D6C39B-B458-4A18-9AE9-C967E36F90B2}" type="slidenum">
              <a:rPr lang="en-US" altLang="en-US"/>
              <a:pPr>
                <a:defRPr/>
              </a:pPr>
              <a:t>‹#›</a:t>
            </a:fld>
            <a:endParaRPr lang="en-US" altLang="en-US"/>
          </a:p>
        </p:txBody>
      </p:sp>
    </p:spTree>
    <p:extLst>
      <p:ext uri="{BB962C8B-B14F-4D97-AF65-F5344CB8AC3E}">
        <p14:creationId xmlns:p14="http://schemas.microsoft.com/office/powerpoint/2010/main" val="30547524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561C0B9-C73C-40A3-812C-5839E4EB7D3D}" type="datetimeFigureOut">
              <a:rPr lang="en-US">
                <a:solidFill>
                  <a:prstClr val="black">
                    <a:tint val="75000"/>
                  </a:prstClr>
                </a:solidFill>
              </a:rPr>
              <a:pPr>
                <a:defRPr/>
              </a:pPr>
              <a:t>1/26/2024</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9597FAB1-FAFE-4001-AAA0-65C1DBC8E2E9}" type="slidenum">
              <a:rPr lang="en-US" altLang="en-US"/>
              <a:pPr>
                <a:defRPr/>
              </a:pPr>
              <a:t>‹#›</a:t>
            </a:fld>
            <a:endParaRPr lang="en-US" altLang="en-US"/>
          </a:p>
        </p:txBody>
      </p:sp>
    </p:spTree>
    <p:extLst>
      <p:ext uri="{BB962C8B-B14F-4D97-AF65-F5344CB8AC3E}">
        <p14:creationId xmlns:p14="http://schemas.microsoft.com/office/powerpoint/2010/main" val="5597341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20A8DB0-D242-4DA8-AE9D-F557C3C352A9}" type="datetimeFigureOut">
              <a:rPr lang="en-US">
                <a:solidFill>
                  <a:prstClr val="black">
                    <a:tint val="75000"/>
                  </a:prstClr>
                </a:solidFill>
              </a:rPr>
              <a:pPr>
                <a:defRPr/>
              </a:pPr>
              <a:t>1/26/2024</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ED20EFE8-3B5C-4A04-B81F-2DA5FFE95A42}" type="slidenum">
              <a:rPr lang="en-US" altLang="en-US"/>
              <a:pPr>
                <a:defRPr/>
              </a:pPr>
              <a:t>‹#›</a:t>
            </a:fld>
            <a:endParaRPr lang="en-US" altLang="en-US"/>
          </a:p>
        </p:txBody>
      </p:sp>
    </p:spTree>
    <p:extLst>
      <p:ext uri="{BB962C8B-B14F-4D97-AF65-F5344CB8AC3E}">
        <p14:creationId xmlns:p14="http://schemas.microsoft.com/office/powerpoint/2010/main" val="5675246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342900"/>
            <a:ext cx="2949575" cy="1200150"/>
          </a:xfrm>
        </p:spPr>
        <p:txBody>
          <a:bodyPr anchor="b"/>
          <a:lstStyle>
            <a:lvl1pPr>
              <a:defRPr sz="3200"/>
            </a:lvl1pPr>
          </a:lstStyle>
          <a:p>
            <a:r>
              <a:rPr lang="en-GB"/>
              <a:t>Click to edit Master title style</a:t>
            </a:r>
            <a:endParaRPr lang="en-US"/>
          </a:p>
        </p:txBody>
      </p:sp>
      <p:sp>
        <p:nvSpPr>
          <p:cNvPr id="3" name="Content Placeholder 2"/>
          <p:cNvSpPr>
            <a:spLocks noGrp="1"/>
          </p:cNvSpPr>
          <p:nvPr>
            <p:ph idx="1"/>
          </p:nvPr>
        </p:nvSpPr>
        <p:spPr>
          <a:xfrm>
            <a:off x="3887788" y="740569"/>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30239" y="1543050"/>
            <a:ext cx="2949575"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EB6490A8-811A-471A-ACBF-7C65CD861FDA}" type="datetimeFigureOut">
              <a:rPr lang="en-US">
                <a:solidFill>
                  <a:prstClr val="black">
                    <a:tint val="75000"/>
                  </a:prstClr>
                </a:solidFill>
              </a:rPr>
              <a:pPr>
                <a:defRPr/>
              </a:pPr>
              <a:t>1/26/2024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862F4F4-B559-43F0-81B3-853F5F43C0E8}" type="slidenum">
              <a:rPr lang="en-US" altLang="en-US"/>
              <a:pPr>
                <a:defRPr/>
              </a:pPr>
              <a:t>‹#›</a:t>
            </a:fld>
            <a:endParaRPr lang="en-US" altLang="en-US"/>
          </a:p>
        </p:txBody>
      </p:sp>
    </p:spTree>
    <p:extLst>
      <p:ext uri="{BB962C8B-B14F-4D97-AF65-F5344CB8AC3E}">
        <p14:creationId xmlns:p14="http://schemas.microsoft.com/office/powerpoint/2010/main" val="4237364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71221C90-0404-49D3-8894-3DEE04A98495}" type="datetimeFigureOut">
              <a:rPr lang="en-US">
                <a:solidFill>
                  <a:prstClr val="black">
                    <a:tint val="75000"/>
                  </a:prstClr>
                </a:solidFill>
              </a:rPr>
              <a:pPr>
                <a:defRPr/>
              </a:pPr>
              <a:t>1/26/2024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3179D7F-8257-40AE-B9BF-C783647E124A}" type="slidenum">
              <a:rPr lang="en-US" altLang="en-US"/>
              <a:pPr>
                <a:defRPr/>
              </a:pPr>
              <a:t>‹#›</a:t>
            </a:fld>
            <a:endParaRPr lang="en-US" altLang="en-US"/>
          </a:p>
        </p:txBody>
      </p:sp>
    </p:spTree>
    <p:extLst>
      <p:ext uri="{BB962C8B-B14F-4D97-AF65-F5344CB8AC3E}">
        <p14:creationId xmlns:p14="http://schemas.microsoft.com/office/powerpoint/2010/main" val="10188910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342900"/>
            <a:ext cx="2949575" cy="1200150"/>
          </a:xfrm>
        </p:spPr>
        <p:txBody>
          <a:bodyPr anchor="b"/>
          <a:lstStyle>
            <a:lvl1pPr>
              <a:defRPr sz="3200"/>
            </a:lvl1pPr>
          </a:lstStyle>
          <a:p>
            <a:r>
              <a:rPr lang="en-GB"/>
              <a:t>Click to edit Master title style</a:t>
            </a:r>
            <a:endParaRPr lang="en-US"/>
          </a:p>
        </p:txBody>
      </p:sp>
      <p:sp>
        <p:nvSpPr>
          <p:cNvPr id="3" name="Picture Placeholder 2"/>
          <p:cNvSpPr>
            <a:spLocks noGrp="1"/>
          </p:cNvSpPr>
          <p:nvPr>
            <p:ph type="pic" idx="1"/>
          </p:nvPr>
        </p:nvSpPr>
        <p:spPr>
          <a:xfrm>
            <a:off x="3887788" y="740569"/>
            <a:ext cx="4629150" cy="365521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9" y="1543050"/>
            <a:ext cx="2949575"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1303F1AC-EE96-4B92-8E09-882B0A75985C}" type="datetimeFigureOut">
              <a:rPr lang="en-US">
                <a:solidFill>
                  <a:prstClr val="black">
                    <a:tint val="75000"/>
                  </a:prstClr>
                </a:solidFill>
              </a:rPr>
              <a:pPr>
                <a:defRPr/>
              </a:pPr>
              <a:t>1/26/2024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0A157F9-08D3-48C2-81FD-2DF9D00BE372}" type="slidenum">
              <a:rPr lang="en-US" altLang="en-US"/>
              <a:pPr>
                <a:defRPr/>
              </a:pPr>
              <a:t>‹#›</a:t>
            </a:fld>
            <a:endParaRPr lang="en-US" altLang="en-US"/>
          </a:p>
        </p:txBody>
      </p:sp>
    </p:spTree>
    <p:extLst>
      <p:ext uri="{BB962C8B-B14F-4D97-AF65-F5344CB8AC3E}">
        <p14:creationId xmlns:p14="http://schemas.microsoft.com/office/powerpoint/2010/main" val="28136148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0662A657-FD2B-4BBC-8107-600F061F5B81}" type="datetimeFigureOut">
              <a:rPr lang="en-US">
                <a:solidFill>
                  <a:prstClr val="black">
                    <a:tint val="75000"/>
                  </a:prstClr>
                </a:solidFill>
              </a:rPr>
              <a:pPr>
                <a:defRPr/>
              </a:pPr>
              <a:t>1/26/2024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0CDBA40-E5A4-47F4-A7DD-5BA0E2B542F1}" type="slidenum">
              <a:rPr lang="en-US" altLang="en-US"/>
              <a:pPr>
                <a:defRPr/>
              </a:pPr>
              <a:t>‹#›</a:t>
            </a:fld>
            <a:endParaRPr lang="en-US" altLang="en-US"/>
          </a:p>
        </p:txBody>
      </p:sp>
    </p:spTree>
    <p:extLst>
      <p:ext uri="{BB962C8B-B14F-4D97-AF65-F5344CB8AC3E}">
        <p14:creationId xmlns:p14="http://schemas.microsoft.com/office/powerpoint/2010/main" val="15528979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28651" y="273844"/>
            <a:ext cx="5762625" cy="435887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2AD10097-9EAD-4498-8781-99981078F8E7}" type="datetimeFigureOut">
              <a:rPr lang="en-US">
                <a:solidFill>
                  <a:prstClr val="black">
                    <a:tint val="75000"/>
                  </a:prstClr>
                </a:solidFill>
              </a:rPr>
              <a:pPr>
                <a:defRPr/>
              </a:pPr>
              <a:t>1/26/2024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C92D181-F63E-4758-8DA1-E9DC7ECE2FC9}" type="slidenum">
              <a:rPr lang="en-US" altLang="en-US"/>
              <a:pPr>
                <a:defRPr/>
              </a:pPr>
              <a:t>‹#›</a:t>
            </a:fld>
            <a:endParaRPr lang="en-US" altLang="en-US"/>
          </a:p>
        </p:txBody>
      </p:sp>
    </p:spTree>
    <p:extLst>
      <p:ext uri="{BB962C8B-B14F-4D97-AF65-F5344CB8AC3E}">
        <p14:creationId xmlns:p14="http://schemas.microsoft.com/office/powerpoint/2010/main" val="18112043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6000"/>
            </a:lvl1pPr>
          </a:lstStyle>
          <a:p>
            <a:r>
              <a:rPr lang="en-GB"/>
              <a:t>Click to edit Master title style</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F8F4172-4751-47C2-B252-892009D80285}" type="datetimeFigureOut">
              <a:rPr lang="en-US">
                <a:solidFill>
                  <a:prstClr val="black">
                    <a:tint val="75000"/>
                  </a:prstClr>
                </a:solidFill>
              </a:rPr>
              <a:pPr>
                <a:defRPr/>
              </a:pPr>
              <a:t>1/26/2024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183DC6F-0388-4E47-9931-9D6205E3FE20}" type="slidenum">
              <a:rPr lang="en-US" altLang="en-US"/>
              <a:pPr>
                <a:defRPr/>
              </a:pPr>
              <a:t>‹#›</a:t>
            </a:fld>
            <a:endParaRPr lang="en-US" altLang="en-US"/>
          </a:p>
        </p:txBody>
      </p:sp>
    </p:spTree>
    <p:extLst>
      <p:ext uri="{BB962C8B-B14F-4D97-AF65-F5344CB8AC3E}">
        <p14:creationId xmlns:p14="http://schemas.microsoft.com/office/powerpoint/2010/main" val="18955712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456DD984-ADB7-4047-9691-6E44E0C60CEE}" type="datetimeFigureOut">
              <a:rPr lang="en-US">
                <a:solidFill>
                  <a:prstClr val="black">
                    <a:tint val="75000"/>
                  </a:prstClr>
                </a:solidFill>
              </a:rPr>
              <a:pPr>
                <a:defRPr/>
              </a:pPr>
              <a:t>1/26/2024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B53E18A-F4CC-4CA9-BD82-CE22D4DB15ED}" type="slidenum">
              <a:rPr lang="en-US" altLang="en-US"/>
              <a:pPr>
                <a:defRPr/>
              </a:pPr>
              <a:t>‹#›</a:t>
            </a:fld>
            <a:endParaRPr lang="en-US" altLang="en-US"/>
          </a:p>
        </p:txBody>
      </p:sp>
    </p:spTree>
    <p:extLst>
      <p:ext uri="{BB962C8B-B14F-4D97-AF65-F5344CB8AC3E}">
        <p14:creationId xmlns:p14="http://schemas.microsoft.com/office/powerpoint/2010/main" val="27905571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6000"/>
            </a:lvl1pPr>
          </a:lstStyle>
          <a:p>
            <a:r>
              <a:rPr lang="en-GB"/>
              <a:t>Click to edit Master title style</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pPr>
              <a:defRPr/>
            </a:pPr>
            <a:fld id="{85EA9150-97BE-406B-8F4A-ABC32270BDD8}" type="datetimeFigureOut">
              <a:rPr lang="en-US">
                <a:solidFill>
                  <a:prstClr val="black">
                    <a:tint val="75000"/>
                  </a:prstClr>
                </a:solidFill>
              </a:rPr>
              <a:pPr>
                <a:defRPr/>
              </a:pPr>
              <a:t>1/26/2024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5CE093B-BEBC-4B4C-B26F-6B010FDE6A56}" type="slidenum">
              <a:rPr lang="en-US" altLang="en-US"/>
              <a:pPr>
                <a:defRPr/>
              </a:pPr>
              <a:t>‹#›</a:t>
            </a:fld>
            <a:endParaRPr lang="en-US" altLang="en-US"/>
          </a:p>
        </p:txBody>
      </p:sp>
    </p:spTree>
    <p:extLst>
      <p:ext uri="{BB962C8B-B14F-4D97-AF65-F5344CB8AC3E}">
        <p14:creationId xmlns:p14="http://schemas.microsoft.com/office/powerpoint/2010/main" val="3097732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28650" y="1369219"/>
            <a:ext cx="3867150" cy="32635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369219"/>
            <a:ext cx="3867150" cy="32635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pPr>
              <a:defRPr/>
            </a:pPr>
            <a:fld id="{79BCC5A3-1979-46E1-98E2-0E5904712E80}" type="datetimeFigureOut">
              <a:rPr lang="en-US">
                <a:solidFill>
                  <a:prstClr val="black">
                    <a:tint val="75000"/>
                  </a:prstClr>
                </a:solidFill>
              </a:rPr>
              <a:pPr>
                <a:defRPr/>
              </a:pPr>
              <a:t>1/26/2024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DB54471-EAD8-422D-AC41-551C7DFDCD9A}" type="slidenum">
              <a:rPr lang="en-US" altLang="en-US"/>
              <a:pPr>
                <a:defRPr/>
              </a:pPr>
              <a:t>‹#›</a:t>
            </a:fld>
            <a:endParaRPr lang="en-US" altLang="en-US"/>
          </a:p>
        </p:txBody>
      </p:sp>
    </p:spTree>
    <p:extLst>
      <p:ext uri="{BB962C8B-B14F-4D97-AF65-F5344CB8AC3E}">
        <p14:creationId xmlns:p14="http://schemas.microsoft.com/office/powerpoint/2010/main" val="37408459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3844"/>
            <a:ext cx="7886700" cy="994172"/>
          </a:xfrm>
        </p:spPr>
        <p:txBody>
          <a:bodyPr/>
          <a:lstStyle/>
          <a:p>
            <a:r>
              <a:rPr lang="en-GB"/>
              <a:t>Click to edit Master title style</a:t>
            </a:r>
            <a:endParaRPr lang="en-US"/>
          </a:p>
        </p:txBody>
      </p:sp>
      <p:sp>
        <p:nvSpPr>
          <p:cNvPr id="3" name="Text Placeholder 2"/>
          <p:cNvSpPr>
            <a:spLocks noGrp="1"/>
          </p:cNvSpPr>
          <p:nvPr>
            <p:ph type="body" idx="1"/>
          </p:nvPr>
        </p:nvSpPr>
        <p:spPr>
          <a:xfrm>
            <a:off x="630239" y="1260872"/>
            <a:ext cx="3868737"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30239" y="1878806"/>
            <a:ext cx="3868737" cy="276344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29150" y="1260872"/>
            <a:ext cx="3887788"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1878806"/>
            <a:ext cx="3887788" cy="276344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lvl1pPr>
          </a:lstStyle>
          <a:p>
            <a:pPr>
              <a:defRPr/>
            </a:pPr>
            <a:fld id="{6E3211CD-94D4-4D65-8B5A-F76C400B6B7B}" type="datetimeFigureOut">
              <a:rPr lang="en-US">
                <a:solidFill>
                  <a:prstClr val="black">
                    <a:tint val="75000"/>
                  </a:prstClr>
                </a:solidFill>
              </a:rPr>
              <a:pPr>
                <a:defRPr/>
              </a:pPr>
              <a:t>1/26/2024</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9F0DE4E4-FECD-4094-BDCA-2567974B49BD}" type="slidenum">
              <a:rPr lang="en-US" altLang="en-US"/>
              <a:pPr>
                <a:defRPr/>
              </a:pPr>
              <a:t>‹#›</a:t>
            </a:fld>
            <a:endParaRPr lang="en-US" altLang="en-US"/>
          </a:p>
        </p:txBody>
      </p:sp>
    </p:spTree>
    <p:extLst>
      <p:ext uri="{BB962C8B-B14F-4D97-AF65-F5344CB8AC3E}">
        <p14:creationId xmlns:p14="http://schemas.microsoft.com/office/powerpoint/2010/main" val="34225896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91718F2-F4F1-4888-B6BA-6DCBBD3F0736}" type="datetimeFigureOut">
              <a:rPr lang="en-US">
                <a:solidFill>
                  <a:prstClr val="black">
                    <a:tint val="75000"/>
                  </a:prstClr>
                </a:solidFill>
              </a:rPr>
              <a:pPr>
                <a:defRPr/>
              </a:pPr>
              <a:t>1/26/2024</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7F3589E1-D11B-4F0F-B30F-159767BBB232}" type="slidenum">
              <a:rPr lang="en-US" altLang="en-US"/>
              <a:pPr>
                <a:defRPr/>
              </a:pPr>
              <a:t>‹#›</a:t>
            </a:fld>
            <a:endParaRPr lang="en-US" altLang="en-US"/>
          </a:p>
        </p:txBody>
      </p:sp>
    </p:spTree>
    <p:extLst>
      <p:ext uri="{BB962C8B-B14F-4D97-AF65-F5344CB8AC3E}">
        <p14:creationId xmlns:p14="http://schemas.microsoft.com/office/powerpoint/2010/main" val="9941233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28F2702-7CB0-47B1-8A83-D1C411327471}" type="datetimeFigureOut">
              <a:rPr lang="en-US">
                <a:solidFill>
                  <a:prstClr val="black">
                    <a:tint val="75000"/>
                  </a:prstClr>
                </a:solidFill>
              </a:rPr>
              <a:pPr>
                <a:defRPr/>
              </a:pPr>
              <a:t>1/26/2024</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9A4725A3-C238-4BCA-8C55-AEBC26CE1C0F}" type="slidenum">
              <a:rPr lang="en-US" altLang="en-US"/>
              <a:pPr>
                <a:defRPr/>
              </a:pPr>
              <a:t>‹#›</a:t>
            </a:fld>
            <a:endParaRPr lang="en-US" altLang="en-US"/>
          </a:p>
        </p:txBody>
      </p:sp>
    </p:spTree>
    <p:extLst>
      <p:ext uri="{BB962C8B-B14F-4D97-AF65-F5344CB8AC3E}">
        <p14:creationId xmlns:p14="http://schemas.microsoft.com/office/powerpoint/2010/main" val="3898380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623888" y="3442099"/>
            <a:ext cx="7886700" cy="1125140"/>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pPr>
              <a:defRPr/>
            </a:pPr>
            <a:fld id="{DA5E8FDB-05FD-4915-88AE-55174066BCD5}" type="datetimeFigureOut">
              <a:rPr lang="en-US">
                <a:solidFill>
                  <a:prstClr val="black">
                    <a:tint val="75000"/>
                  </a:prstClr>
                </a:solidFill>
              </a:rPr>
              <a:pPr>
                <a:defRPr/>
              </a:pPr>
              <a:t>1/26/2024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890B5FC-325F-4E84-A45C-5349FDD12B83}" type="slidenum">
              <a:rPr lang="en-US" altLang="en-US"/>
              <a:pPr>
                <a:defRPr/>
              </a:pPr>
              <a:t>‹#›</a:t>
            </a:fld>
            <a:endParaRPr lang="en-US" altLang="en-US"/>
          </a:p>
        </p:txBody>
      </p:sp>
    </p:spTree>
    <p:extLst>
      <p:ext uri="{BB962C8B-B14F-4D97-AF65-F5344CB8AC3E}">
        <p14:creationId xmlns:p14="http://schemas.microsoft.com/office/powerpoint/2010/main" val="20615033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342900"/>
            <a:ext cx="2949575" cy="1200150"/>
          </a:xfrm>
        </p:spPr>
        <p:txBody>
          <a:bodyPr anchor="b"/>
          <a:lstStyle>
            <a:lvl1pPr>
              <a:defRPr sz="3200"/>
            </a:lvl1pPr>
          </a:lstStyle>
          <a:p>
            <a:r>
              <a:rPr lang="en-GB"/>
              <a:t>Click to edit Master title style</a:t>
            </a:r>
            <a:endParaRPr lang="en-US"/>
          </a:p>
        </p:txBody>
      </p:sp>
      <p:sp>
        <p:nvSpPr>
          <p:cNvPr id="3" name="Content Placeholder 2"/>
          <p:cNvSpPr>
            <a:spLocks noGrp="1"/>
          </p:cNvSpPr>
          <p:nvPr>
            <p:ph idx="1"/>
          </p:nvPr>
        </p:nvSpPr>
        <p:spPr>
          <a:xfrm>
            <a:off x="3887788" y="740569"/>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30239" y="1543050"/>
            <a:ext cx="2949575"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03DA920B-1CD3-4FFA-99F2-C2583339D257}" type="datetimeFigureOut">
              <a:rPr lang="en-US">
                <a:solidFill>
                  <a:prstClr val="black">
                    <a:tint val="75000"/>
                  </a:prstClr>
                </a:solidFill>
              </a:rPr>
              <a:pPr>
                <a:defRPr/>
              </a:pPr>
              <a:t>1/26/2024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3014771-5782-4962-92DC-3875F6BC4AA9}" type="slidenum">
              <a:rPr lang="en-US" altLang="en-US"/>
              <a:pPr>
                <a:defRPr/>
              </a:pPr>
              <a:t>‹#›</a:t>
            </a:fld>
            <a:endParaRPr lang="en-US" altLang="en-US"/>
          </a:p>
        </p:txBody>
      </p:sp>
    </p:spTree>
    <p:extLst>
      <p:ext uri="{BB962C8B-B14F-4D97-AF65-F5344CB8AC3E}">
        <p14:creationId xmlns:p14="http://schemas.microsoft.com/office/powerpoint/2010/main" val="39651622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342900"/>
            <a:ext cx="2949575" cy="1200150"/>
          </a:xfrm>
        </p:spPr>
        <p:txBody>
          <a:bodyPr anchor="b"/>
          <a:lstStyle>
            <a:lvl1pPr>
              <a:defRPr sz="3200"/>
            </a:lvl1pPr>
          </a:lstStyle>
          <a:p>
            <a:r>
              <a:rPr lang="en-GB"/>
              <a:t>Click to edit Master title style</a:t>
            </a:r>
            <a:endParaRPr lang="en-US"/>
          </a:p>
        </p:txBody>
      </p:sp>
      <p:sp>
        <p:nvSpPr>
          <p:cNvPr id="3" name="Picture Placeholder 2"/>
          <p:cNvSpPr>
            <a:spLocks noGrp="1"/>
          </p:cNvSpPr>
          <p:nvPr>
            <p:ph type="pic" idx="1"/>
          </p:nvPr>
        </p:nvSpPr>
        <p:spPr>
          <a:xfrm>
            <a:off x="3887788" y="740569"/>
            <a:ext cx="4629150" cy="365521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9" y="1543050"/>
            <a:ext cx="2949575"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A2639D29-C900-443C-AB0D-95C111328D03}" type="datetimeFigureOut">
              <a:rPr lang="en-US">
                <a:solidFill>
                  <a:prstClr val="black">
                    <a:tint val="75000"/>
                  </a:prstClr>
                </a:solidFill>
              </a:rPr>
              <a:pPr>
                <a:defRPr/>
              </a:pPr>
              <a:t>1/26/2024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F5B3223-F879-4F9C-B762-C4BFBFC947FB}" type="slidenum">
              <a:rPr lang="en-US" altLang="en-US"/>
              <a:pPr>
                <a:defRPr/>
              </a:pPr>
              <a:t>‹#›</a:t>
            </a:fld>
            <a:endParaRPr lang="en-US" altLang="en-US"/>
          </a:p>
        </p:txBody>
      </p:sp>
    </p:spTree>
    <p:extLst>
      <p:ext uri="{BB962C8B-B14F-4D97-AF65-F5344CB8AC3E}">
        <p14:creationId xmlns:p14="http://schemas.microsoft.com/office/powerpoint/2010/main" val="25671210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46B67E20-4325-49F1-B61D-D90F67D3738A}" type="datetimeFigureOut">
              <a:rPr lang="en-US">
                <a:solidFill>
                  <a:prstClr val="black">
                    <a:tint val="75000"/>
                  </a:prstClr>
                </a:solidFill>
              </a:rPr>
              <a:pPr>
                <a:defRPr/>
              </a:pPr>
              <a:t>1/26/2024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41110D5-B286-41A0-9B16-CBE2005858C2}" type="slidenum">
              <a:rPr lang="en-US" altLang="en-US"/>
              <a:pPr>
                <a:defRPr/>
              </a:pPr>
              <a:t>‹#›</a:t>
            </a:fld>
            <a:endParaRPr lang="en-US" altLang="en-US"/>
          </a:p>
        </p:txBody>
      </p:sp>
    </p:spTree>
    <p:extLst>
      <p:ext uri="{BB962C8B-B14F-4D97-AF65-F5344CB8AC3E}">
        <p14:creationId xmlns:p14="http://schemas.microsoft.com/office/powerpoint/2010/main" val="39162659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28651" y="273844"/>
            <a:ext cx="5762625" cy="435887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2249DCDC-4380-4270-A464-E9A02E096544}" type="datetimeFigureOut">
              <a:rPr lang="en-US">
                <a:solidFill>
                  <a:prstClr val="black">
                    <a:tint val="75000"/>
                  </a:prstClr>
                </a:solidFill>
              </a:rPr>
              <a:pPr>
                <a:defRPr/>
              </a:pPr>
              <a:t>1/26/2024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E759E3C-AA10-4163-9168-BE6B6155265D}" type="slidenum">
              <a:rPr lang="en-US" altLang="en-US"/>
              <a:pPr>
                <a:defRPr/>
              </a:pPr>
              <a:t>‹#›</a:t>
            </a:fld>
            <a:endParaRPr lang="en-US" altLang="en-US"/>
          </a:p>
        </p:txBody>
      </p:sp>
    </p:spTree>
    <p:extLst>
      <p:ext uri="{BB962C8B-B14F-4D97-AF65-F5344CB8AC3E}">
        <p14:creationId xmlns:p14="http://schemas.microsoft.com/office/powerpoint/2010/main" val="3114911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0D0B79A9-F055-44A4-B04A-9ACEC0585161}" type="datetimeFigureOut">
              <a:rPr lang="en-US">
                <a:solidFill>
                  <a:prstClr val="black">
                    <a:tint val="75000"/>
                  </a:prstClr>
                </a:solidFill>
              </a:rPr>
              <a:pPr>
                <a:defRPr/>
              </a:pPr>
              <a:t>1/26/2024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D7BE49E-0CC0-46D6-906F-DAA1EEFD62C8}" type="slidenum">
              <a:rPr lang="en-US" altLang="en-US"/>
              <a:pPr>
                <a:defRPr/>
              </a:pPr>
              <a:t>‹#›</a:t>
            </a:fld>
            <a:endParaRPr lang="en-US" altLang="en-US"/>
          </a:p>
        </p:txBody>
      </p:sp>
    </p:spTree>
    <p:extLst>
      <p:ext uri="{BB962C8B-B14F-4D97-AF65-F5344CB8AC3E}">
        <p14:creationId xmlns:p14="http://schemas.microsoft.com/office/powerpoint/2010/main" val="2134842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1" y="1260872"/>
            <a:ext cx="3887391"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1" y="1878806"/>
            <a:ext cx="3887391" cy="276344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CCCA3B07-4244-4EA4-9E8B-D687D2578AE6}" type="datetimeFigureOut">
              <a:rPr lang="en-US">
                <a:solidFill>
                  <a:prstClr val="black">
                    <a:tint val="75000"/>
                  </a:prstClr>
                </a:solidFill>
              </a:rPr>
              <a:pPr>
                <a:defRPr/>
              </a:pPr>
              <a:t>1/26/2024</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6B12BEE6-0B2B-442D-B012-ED3320B49520}" type="slidenum">
              <a:rPr lang="en-US" altLang="en-US"/>
              <a:pPr>
                <a:defRPr/>
              </a:pPr>
              <a:t>‹#›</a:t>
            </a:fld>
            <a:endParaRPr lang="en-US" altLang="en-US"/>
          </a:p>
        </p:txBody>
      </p:sp>
    </p:spTree>
    <p:extLst>
      <p:ext uri="{BB962C8B-B14F-4D97-AF65-F5344CB8AC3E}">
        <p14:creationId xmlns:p14="http://schemas.microsoft.com/office/powerpoint/2010/main" val="4008067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9ADED56E-082A-4B24-84C8-FDBF1BC4E6B1}" type="datetimeFigureOut">
              <a:rPr lang="en-US">
                <a:solidFill>
                  <a:prstClr val="black">
                    <a:tint val="75000"/>
                  </a:prstClr>
                </a:solidFill>
              </a:rPr>
              <a:pPr>
                <a:defRPr/>
              </a:pPr>
              <a:t>1/26/2024</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92557460-6212-498F-81FB-97EFC9FB132B}" type="slidenum">
              <a:rPr lang="en-US" altLang="en-US"/>
              <a:pPr>
                <a:defRPr/>
              </a:pPr>
              <a:t>‹#›</a:t>
            </a:fld>
            <a:endParaRPr lang="en-US" altLang="en-US"/>
          </a:p>
        </p:txBody>
      </p:sp>
    </p:spTree>
    <p:extLst>
      <p:ext uri="{BB962C8B-B14F-4D97-AF65-F5344CB8AC3E}">
        <p14:creationId xmlns:p14="http://schemas.microsoft.com/office/powerpoint/2010/main" val="295639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192E71B-676E-489D-A0D0-4012CCFD999B}" type="datetimeFigureOut">
              <a:rPr lang="en-US">
                <a:solidFill>
                  <a:prstClr val="black">
                    <a:tint val="75000"/>
                  </a:prstClr>
                </a:solidFill>
              </a:rPr>
              <a:pPr>
                <a:defRPr/>
              </a:pPr>
              <a:t>1/26/2024</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FD399824-8A6B-4E40-8890-98E7B1C7BAA3}" type="slidenum">
              <a:rPr lang="en-US" altLang="en-US"/>
              <a:pPr>
                <a:defRPr/>
              </a:pPr>
              <a:t>‹#›</a:t>
            </a:fld>
            <a:endParaRPr lang="en-US" altLang="en-US"/>
          </a:p>
        </p:txBody>
      </p:sp>
    </p:spTree>
    <p:extLst>
      <p:ext uri="{BB962C8B-B14F-4D97-AF65-F5344CB8AC3E}">
        <p14:creationId xmlns:p14="http://schemas.microsoft.com/office/powerpoint/2010/main" val="763654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3887391" y="740570"/>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678850EE-8088-43CA-BCF0-E097D82AC641}" type="datetimeFigureOut">
              <a:rPr lang="en-US">
                <a:solidFill>
                  <a:prstClr val="black">
                    <a:tint val="75000"/>
                  </a:prstClr>
                </a:solidFill>
              </a:rPr>
              <a:pPr>
                <a:defRPr/>
              </a:pPr>
              <a:t>1/26/2024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F2701B8-15A9-4D7E-80B8-749AE6CA6ADC}" type="slidenum">
              <a:rPr lang="en-US" altLang="en-US"/>
              <a:pPr>
                <a:defRPr/>
              </a:pPr>
              <a:t>‹#›</a:t>
            </a:fld>
            <a:endParaRPr lang="en-US" altLang="en-US"/>
          </a:p>
        </p:txBody>
      </p:sp>
    </p:spTree>
    <p:extLst>
      <p:ext uri="{BB962C8B-B14F-4D97-AF65-F5344CB8AC3E}">
        <p14:creationId xmlns:p14="http://schemas.microsoft.com/office/powerpoint/2010/main" val="380005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3887391" y="740570"/>
            <a:ext cx="4629150" cy="365521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Click icon to add picture</a:t>
            </a:r>
            <a:endParaRPr lang="en-US" noProof="0"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CBE8C904-70B9-44D5-8202-5F19525F0460}" type="datetimeFigureOut">
              <a:rPr lang="en-US">
                <a:solidFill>
                  <a:prstClr val="black">
                    <a:tint val="75000"/>
                  </a:prstClr>
                </a:solidFill>
              </a:rPr>
              <a:pPr>
                <a:defRPr/>
              </a:pPr>
              <a:t>1/26/2024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6C2E273-AEF3-41F6-A2AC-CC26F6D21F76}" type="slidenum">
              <a:rPr lang="en-US" altLang="en-US"/>
              <a:pPr>
                <a:defRPr/>
              </a:pPr>
              <a:t>‹#›</a:t>
            </a:fld>
            <a:endParaRPr lang="en-US" altLang="en-US"/>
          </a:p>
        </p:txBody>
      </p:sp>
    </p:spTree>
    <p:extLst>
      <p:ext uri="{BB962C8B-B14F-4D97-AF65-F5344CB8AC3E}">
        <p14:creationId xmlns:p14="http://schemas.microsoft.com/office/powerpoint/2010/main" val="2828003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1.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A close up of a sign&#10;&#10;Description automatically generated"/>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6511925" y="97632"/>
            <a:ext cx="2495550" cy="575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6" descr="Icon&#10;&#10;Description automatically generated"/>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rot="-1375739">
            <a:off x="-1538288" y="2591991"/>
            <a:ext cx="6097588"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Title Placeholder 1"/>
          <p:cNvSpPr>
            <a:spLocks noGrp="1" noChangeArrowheads="1"/>
          </p:cNvSpPr>
          <p:nvPr>
            <p:ph type="title"/>
          </p:nvPr>
        </p:nvSpPr>
        <p:spPr bwMode="auto">
          <a:xfrm>
            <a:off x="628650" y="273844"/>
            <a:ext cx="7886700" cy="99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1029" name="Text Placeholder 2"/>
          <p:cNvSpPr>
            <a:spLocks noGrp="1" noChangeArrowheads="1"/>
          </p:cNvSpPr>
          <p:nvPr>
            <p:ph type="body" idx="1"/>
          </p:nvPr>
        </p:nvSpPr>
        <p:spPr bwMode="auto">
          <a:xfrm>
            <a:off x="628650" y="1369219"/>
            <a:ext cx="7886700" cy="326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Arial" panose="020B0604020202020204" pitchFamily="34" charset="0"/>
                <a:cs typeface="Arial" panose="020B0604020202020204" pitchFamily="34" charset="0"/>
              </a:defRPr>
            </a:lvl1pPr>
          </a:lstStyle>
          <a:p>
            <a:pPr defTabSz="457200">
              <a:defRPr/>
            </a:pPr>
            <a:fld id="{7310EAFF-6FC8-411A-8EEC-52AC46080262}" type="datetimeFigureOut">
              <a:rPr lang="en-US">
                <a:solidFill>
                  <a:prstClr val="black">
                    <a:tint val="75000"/>
                  </a:prstClr>
                </a:solidFill>
              </a:rPr>
              <a:pPr defTabSz="457200">
                <a:defRPr/>
              </a:pPr>
              <a:t>1/26/2024</a:t>
            </a:fld>
            <a:endParaRPr lang="en-US">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Arial" panose="020B0604020202020204" pitchFamily="34" charset="0"/>
                <a:cs typeface="Arial" panose="020B0604020202020204" pitchFamily="34" charset="0"/>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Arial" charset="0"/>
                <a:cs typeface="Arial" charset="0"/>
              </a:defRPr>
            </a:lvl1pPr>
          </a:lstStyle>
          <a:p>
            <a:pPr defTabSz="457200" fontAlgn="base">
              <a:spcBef>
                <a:spcPct val="0"/>
              </a:spcBef>
              <a:spcAft>
                <a:spcPct val="0"/>
              </a:spcAft>
              <a:defRPr/>
            </a:pPr>
            <a:fld id="{50A7150B-AF64-4CF5-B576-6991B9902E43}" type="slidenum">
              <a:rPr lang="en-US" altLang="en-US"/>
              <a:pPr defTabSz="457200" fontAlgn="base">
                <a:spcBef>
                  <a:spcPct val="0"/>
                </a:spcBef>
                <a:spcAft>
                  <a:spcPct val="0"/>
                </a:spcAft>
                <a:defRPr/>
              </a:pPr>
              <a:t>‹#›</a:t>
            </a:fld>
            <a:endParaRPr lang="en-US" altLang="en-US"/>
          </a:p>
        </p:txBody>
      </p:sp>
      <p:sp>
        <p:nvSpPr>
          <p:cNvPr id="2" name="Rectangle 1"/>
          <p:cNvSpPr/>
          <p:nvPr userDrawn="1"/>
        </p:nvSpPr>
        <p:spPr>
          <a:xfrm>
            <a:off x="-2524125" y="-1262063"/>
            <a:ext cx="2524125" cy="759261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
        <p:nvSpPr>
          <p:cNvPr id="10" name="Rectangle 9"/>
          <p:cNvSpPr/>
          <p:nvPr userDrawn="1"/>
        </p:nvSpPr>
        <p:spPr>
          <a:xfrm rot="16200000">
            <a:off x="3928666" y="842170"/>
            <a:ext cx="1893094" cy="1051242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
        <p:nvSpPr>
          <p:cNvPr id="11" name="Rectangle 10"/>
          <p:cNvSpPr/>
          <p:nvPr userDrawn="1"/>
        </p:nvSpPr>
        <p:spPr>
          <a:xfrm rot="10800000">
            <a:off x="9142413" y="-2087166"/>
            <a:ext cx="3086100" cy="788432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
        <p:nvSpPr>
          <p:cNvPr id="12" name="Rectangle 11"/>
          <p:cNvSpPr/>
          <p:nvPr userDrawn="1"/>
        </p:nvSpPr>
        <p:spPr>
          <a:xfrm rot="5400000">
            <a:off x="3743326" y="-6419454"/>
            <a:ext cx="2314575" cy="1051242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pic>
        <p:nvPicPr>
          <p:cNvPr id="1037" name="Picture 8" descr="Logo&#10;&#10;Description automatically generated"/>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7358064" y="4473179"/>
            <a:ext cx="1571625" cy="570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86124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lnSpc>
          <a:spcPct val="90000"/>
        </a:lnSpc>
        <a:spcBef>
          <a:spcPct val="0"/>
        </a:spcBef>
        <a:spcAft>
          <a:spcPct val="0"/>
        </a:spcAft>
        <a:defRPr sz="4400" kern="1200">
          <a:solidFill>
            <a:schemeClr val="tx1"/>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170" name="Picture 7" descr="Icon&#10;&#10;Description automatically generated"/>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rot="-3514050">
            <a:off x="7011194" y="3129756"/>
            <a:ext cx="3219450" cy="364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itle Placeholder 1"/>
          <p:cNvSpPr>
            <a:spLocks noGrp="1" noChangeArrowheads="1"/>
          </p:cNvSpPr>
          <p:nvPr>
            <p:ph type="title"/>
          </p:nvPr>
        </p:nvSpPr>
        <p:spPr bwMode="auto">
          <a:xfrm>
            <a:off x="628650" y="273844"/>
            <a:ext cx="7886700" cy="99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7172" name="Text Placeholder 2"/>
          <p:cNvSpPr>
            <a:spLocks noGrp="1" noChangeArrowheads="1"/>
          </p:cNvSpPr>
          <p:nvPr>
            <p:ph type="body" idx="1"/>
          </p:nvPr>
        </p:nvSpPr>
        <p:spPr bwMode="auto">
          <a:xfrm>
            <a:off x="628650" y="1369219"/>
            <a:ext cx="7886700" cy="326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Arial" panose="020B0604020202020204" pitchFamily="34" charset="0"/>
                <a:cs typeface="Arial" panose="020B0604020202020204" pitchFamily="34" charset="0"/>
              </a:defRPr>
            </a:lvl1pPr>
          </a:lstStyle>
          <a:p>
            <a:pPr defTabSz="457200">
              <a:defRPr/>
            </a:pPr>
            <a:fld id="{7FAA251D-1190-4BCB-9E9F-18C89119DBCC}" type="datetimeFigureOut">
              <a:rPr lang="en-US">
                <a:solidFill>
                  <a:prstClr val="black">
                    <a:tint val="75000"/>
                  </a:prstClr>
                </a:solidFill>
              </a:rPr>
              <a:pPr defTabSz="457200">
                <a:defRPr/>
              </a:pPr>
              <a:t>1/26/2024</a:t>
            </a:fld>
            <a:endParaRPr lang="en-US">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Arial" panose="020B0604020202020204" pitchFamily="34" charset="0"/>
                <a:cs typeface="Arial" panose="020B0604020202020204" pitchFamily="34" charset="0"/>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Arial" charset="0"/>
                <a:cs typeface="Arial" charset="0"/>
              </a:defRPr>
            </a:lvl1pPr>
          </a:lstStyle>
          <a:p>
            <a:pPr defTabSz="457200" fontAlgn="base">
              <a:spcBef>
                <a:spcPct val="0"/>
              </a:spcBef>
              <a:spcAft>
                <a:spcPct val="0"/>
              </a:spcAft>
              <a:defRPr/>
            </a:pPr>
            <a:fld id="{4CEECC59-689D-4A43-8F08-888B3E565C8E}" type="slidenum">
              <a:rPr lang="en-US" altLang="en-US"/>
              <a:pPr defTabSz="457200" fontAlgn="base">
                <a:spcBef>
                  <a:spcPct val="0"/>
                </a:spcBef>
                <a:spcAft>
                  <a:spcPct val="0"/>
                </a:spcAft>
                <a:defRPr/>
              </a:pPr>
              <a:t>‹#›</a:t>
            </a:fld>
            <a:endParaRPr lang="en-US" altLang="en-US"/>
          </a:p>
        </p:txBody>
      </p:sp>
      <p:sp>
        <p:nvSpPr>
          <p:cNvPr id="8" name="Rectangle 7"/>
          <p:cNvSpPr/>
          <p:nvPr userDrawn="1"/>
        </p:nvSpPr>
        <p:spPr>
          <a:xfrm rot="10800000">
            <a:off x="9144000" y="-2368153"/>
            <a:ext cx="5791200" cy="1115258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
        <p:nvSpPr>
          <p:cNvPr id="10" name="Rectangle 9"/>
          <p:cNvSpPr/>
          <p:nvPr userDrawn="1"/>
        </p:nvSpPr>
        <p:spPr>
          <a:xfrm rot="5400000">
            <a:off x="1290638" y="-8772526"/>
            <a:ext cx="2657475" cy="1486852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
        <p:nvSpPr>
          <p:cNvPr id="11" name="Rectangle 10"/>
          <p:cNvSpPr/>
          <p:nvPr userDrawn="1"/>
        </p:nvSpPr>
        <p:spPr>
          <a:xfrm>
            <a:off x="-2524125" y="-1262063"/>
            <a:ext cx="2524125" cy="759261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
        <p:nvSpPr>
          <p:cNvPr id="12" name="Rectangle 11"/>
          <p:cNvSpPr/>
          <p:nvPr userDrawn="1"/>
        </p:nvSpPr>
        <p:spPr>
          <a:xfrm rot="16200000">
            <a:off x="3928666" y="842170"/>
            <a:ext cx="1893094" cy="1051242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
        <p:nvSpPr>
          <p:cNvPr id="13" name="Rectangle 12"/>
          <p:cNvSpPr/>
          <p:nvPr userDrawn="1"/>
        </p:nvSpPr>
        <p:spPr>
          <a:xfrm rot="10800000">
            <a:off x="9142413" y="-2087166"/>
            <a:ext cx="3086100" cy="788432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
        <p:nvSpPr>
          <p:cNvPr id="14" name="Rectangle 13"/>
          <p:cNvSpPr/>
          <p:nvPr userDrawn="1"/>
        </p:nvSpPr>
        <p:spPr>
          <a:xfrm rot="5400000">
            <a:off x="3743326" y="-6419454"/>
            <a:ext cx="2314575" cy="1051242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
        <p:nvSpPr>
          <p:cNvPr id="15" name="Rectangle 14"/>
          <p:cNvSpPr/>
          <p:nvPr userDrawn="1"/>
        </p:nvSpPr>
        <p:spPr>
          <a:xfrm>
            <a:off x="8335964" y="190500"/>
            <a:ext cx="568325"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pic>
        <p:nvPicPr>
          <p:cNvPr id="7183" name="Picture 7" descr="A close up of a sign&#10;&#10;Description automatically generated"/>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6511925" y="97632"/>
            <a:ext cx="2495550" cy="575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54624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lnSpc>
          <a:spcPct val="90000"/>
        </a:lnSpc>
        <a:spcBef>
          <a:spcPct val="0"/>
        </a:spcBef>
        <a:spcAft>
          <a:spcPct val="0"/>
        </a:spcAft>
        <a:defRPr sz="4400" kern="1200">
          <a:solidFill>
            <a:schemeClr val="tx1"/>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6" descr="Icon&#10;&#10;Description automatically generated"/>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rot="-1423531">
            <a:off x="-2447925" y="-823913"/>
            <a:ext cx="14509750" cy="924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noChangeArrowheads="1"/>
          </p:cNvSpPr>
          <p:nvPr>
            <p:ph type="title"/>
          </p:nvPr>
        </p:nvSpPr>
        <p:spPr bwMode="auto">
          <a:xfrm>
            <a:off x="628650" y="273844"/>
            <a:ext cx="7886700" cy="99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2052" name="Text Placeholder 2"/>
          <p:cNvSpPr>
            <a:spLocks noGrp="1" noChangeArrowheads="1"/>
          </p:cNvSpPr>
          <p:nvPr>
            <p:ph type="body" idx="1"/>
          </p:nvPr>
        </p:nvSpPr>
        <p:spPr bwMode="auto">
          <a:xfrm>
            <a:off x="628650" y="1369219"/>
            <a:ext cx="7886700" cy="326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Arial" panose="020B0604020202020204" pitchFamily="34" charset="0"/>
                <a:cs typeface="Arial" panose="020B0604020202020204" pitchFamily="34" charset="0"/>
              </a:defRPr>
            </a:lvl1pPr>
          </a:lstStyle>
          <a:p>
            <a:pPr defTabSz="457200">
              <a:defRPr/>
            </a:pPr>
            <a:fld id="{E4E3BBBD-09AF-41D8-B82E-E2B73434A405}" type="datetimeFigureOut">
              <a:rPr lang="en-US">
                <a:solidFill>
                  <a:prstClr val="black">
                    <a:tint val="75000"/>
                  </a:prstClr>
                </a:solidFill>
              </a:rPr>
              <a:pPr defTabSz="457200">
                <a:defRPr/>
              </a:pPr>
              <a:t>1/26/2024</a:t>
            </a:fld>
            <a:endParaRPr lang="en-US">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Arial" panose="020B0604020202020204" pitchFamily="34" charset="0"/>
                <a:cs typeface="Arial" panose="020B0604020202020204" pitchFamily="34" charset="0"/>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Arial" charset="0"/>
                <a:cs typeface="Arial" charset="0"/>
              </a:defRPr>
            </a:lvl1pPr>
          </a:lstStyle>
          <a:p>
            <a:pPr defTabSz="457200" fontAlgn="base">
              <a:spcBef>
                <a:spcPct val="0"/>
              </a:spcBef>
              <a:spcAft>
                <a:spcPct val="0"/>
              </a:spcAft>
              <a:defRPr/>
            </a:pPr>
            <a:fld id="{45EC1012-7C6C-42FA-83FF-AEB93D935B14}" type="slidenum">
              <a:rPr lang="en-US" altLang="en-US"/>
              <a:pPr defTabSz="457200" fontAlgn="base">
                <a:spcBef>
                  <a:spcPct val="0"/>
                </a:spcBef>
                <a:spcAft>
                  <a:spcPct val="0"/>
                </a:spcAft>
                <a:defRPr/>
              </a:pPr>
              <a:t>‹#›</a:t>
            </a:fld>
            <a:endParaRPr lang="en-US" altLang="en-US"/>
          </a:p>
        </p:txBody>
      </p:sp>
      <p:sp>
        <p:nvSpPr>
          <p:cNvPr id="12" name="Rectangle 11"/>
          <p:cNvSpPr/>
          <p:nvPr userDrawn="1"/>
        </p:nvSpPr>
        <p:spPr>
          <a:xfrm>
            <a:off x="-2524125" y="-1262063"/>
            <a:ext cx="2524125" cy="759261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
        <p:nvSpPr>
          <p:cNvPr id="13" name="Rectangle 12"/>
          <p:cNvSpPr/>
          <p:nvPr userDrawn="1"/>
        </p:nvSpPr>
        <p:spPr>
          <a:xfrm rot="16200000">
            <a:off x="2429272" y="820738"/>
            <a:ext cx="4888706" cy="1355090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
        <p:nvSpPr>
          <p:cNvPr id="14" name="Rectangle 13"/>
          <p:cNvSpPr/>
          <p:nvPr userDrawn="1"/>
        </p:nvSpPr>
        <p:spPr>
          <a:xfrm rot="10800000">
            <a:off x="9142413" y="-2087166"/>
            <a:ext cx="3086100" cy="788432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
        <p:nvSpPr>
          <p:cNvPr id="15" name="Rectangle 14"/>
          <p:cNvSpPr/>
          <p:nvPr userDrawn="1"/>
        </p:nvSpPr>
        <p:spPr>
          <a:xfrm rot="5400000">
            <a:off x="3743326" y="-6419454"/>
            <a:ext cx="2314575" cy="1051242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pic>
        <p:nvPicPr>
          <p:cNvPr id="2060" name="Picture 15" descr="Logo&#10;&#10;Description automatically generated"/>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3786189" y="4482704"/>
            <a:ext cx="1571625" cy="569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Picture 7" descr="A close up of a sign&#10;&#10;Description automatically generated"/>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6511925" y="97632"/>
            <a:ext cx="2495550" cy="575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436996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0" fontAlgn="base" hangingPunct="0">
        <a:lnSpc>
          <a:spcPct val="90000"/>
        </a:lnSpc>
        <a:spcBef>
          <a:spcPct val="0"/>
        </a:spcBef>
        <a:spcAft>
          <a:spcPct val="0"/>
        </a:spcAft>
        <a:defRPr sz="4400" kern="1200">
          <a:solidFill>
            <a:schemeClr val="tx1"/>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8.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3"/>
          <p:cNvSpPr txBox="1">
            <a:spLocks noChangeArrowheads="1"/>
          </p:cNvSpPr>
          <p:nvPr/>
        </p:nvSpPr>
        <p:spPr bwMode="auto">
          <a:xfrm>
            <a:off x="467544" y="832585"/>
            <a:ext cx="583098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charset="0"/>
              <a:buChar char="•"/>
              <a:defRPr sz="2800">
                <a:solidFill>
                  <a:schemeClr val="tx1"/>
                </a:solidFill>
                <a:latin typeface="Arial" charset="0"/>
                <a:cs typeface="Arial" charset="0"/>
              </a:defRPr>
            </a:lvl1pPr>
            <a:lvl2pPr marL="742950" indent="-285750">
              <a:lnSpc>
                <a:spcPct val="90000"/>
              </a:lnSpc>
              <a:spcBef>
                <a:spcPts val="500"/>
              </a:spcBef>
              <a:buFont typeface="Arial" charset="0"/>
              <a:buChar char="•"/>
              <a:defRPr sz="2400">
                <a:solidFill>
                  <a:schemeClr val="tx1"/>
                </a:solidFill>
                <a:latin typeface="Arial" charset="0"/>
                <a:cs typeface="Arial" charset="0"/>
              </a:defRPr>
            </a:lvl2pPr>
            <a:lvl3pPr marL="1143000" indent="-228600">
              <a:lnSpc>
                <a:spcPct val="90000"/>
              </a:lnSpc>
              <a:spcBef>
                <a:spcPts val="500"/>
              </a:spcBef>
              <a:buFont typeface="Arial" charset="0"/>
              <a:buChar char="•"/>
              <a:defRPr sz="2000">
                <a:solidFill>
                  <a:schemeClr val="tx1"/>
                </a:solidFill>
                <a:latin typeface="Arial" charset="0"/>
                <a:cs typeface="Arial" charset="0"/>
              </a:defRPr>
            </a:lvl3pPr>
            <a:lvl4pPr marL="1600200" indent="-228600">
              <a:lnSpc>
                <a:spcPct val="90000"/>
              </a:lnSpc>
              <a:spcBef>
                <a:spcPts val="500"/>
              </a:spcBef>
              <a:buFont typeface="Arial" charset="0"/>
              <a:buChar char="•"/>
              <a:defRPr>
                <a:solidFill>
                  <a:schemeClr val="tx1"/>
                </a:solidFill>
                <a:latin typeface="Arial" charset="0"/>
                <a:cs typeface="Arial" charset="0"/>
              </a:defRPr>
            </a:lvl4pPr>
            <a:lvl5pPr marL="2057400" indent="-228600">
              <a:lnSpc>
                <a:spcPct val="90000"/>
              </a:lnSpc>
              <a:spcBef>
                <a:spcPts val="500"/>
              </a:spcBef>
              <a:buFont typeface="Arial" charset="0"/>
              <a:buChar char="•"/>
              <a:defRPr>
                <a:solidFill>
                  <a:schemeClr val="tx1"/>
                </a:solidFill>
                <a:latin typeface="Arial" charset="0"/>
                <a:cs typeface="Arial" charset="0"/>
              </a:defRPr>
            </a:lvl5pPr>
            <a:lvl6pPr marL="2514600" indent="-228600" defTabSz="457200" eaLnBrk="0" fontAlgn="base" hangingPunct="0">
              <a:lnSpc>
                <a:spcPct val="90000"/>
              </a:lnSpc>
              <a:spcBef>
                <a:spcPts val="500"/>
              </a:spcBef>
              <a:spcAft>
                <a:spcPct val="0"/>
              </a:spcAft>
              <a:buFont typeface="Arial" charset="0"/>
              <a:buChar char="•"/>
              <a:defRPr>
                <a:solidFill>
                  <a:schemeClr val="tx1"/>
                </a:solidFill>
                <a:latin typeface="Arial" charset="0"/>
                <a:cs typeface="Arial" charset="0"/>
              </a:defRPr>
            </a:lvl6pPr>
            <a:lvl7pPr marL="2971800" indent="-228600" defTabSz="457200" eaLnBrk="0" fontAlgn="base" hangingPunct="0">
              <a:lnSpc>
                <a:spcPct val="90000"/>
              </a:lnSpc>
              <a:spcBef>
                <a:spcPts val="500"/>
              </a:spcBef>
              <a:spcAft>
                <a:spcPct val="0"/>
              </a:spcAft>
              <a:buFont typeface="Arial" charset="0"/>
              <a:buChar char="•"/>
              <a:defRPr>
                <a:solidFill>
                  <a:schemeClr val="tx1"/>
                </a:solidFill>
                <a:latin typeface="Arial" charset="0"/>
                <a:cs typeface="Arial" charset="0"/>
              </a:defRPr>
            </a:lvl7pPr>
            <a:lvl8pPr marL="3429000" indent="-228600" defTabSz="457200" eaLnBrk="0" fontAlgn="base" hangingPunct="0">
              <a:lnSpc>
                <a:spcPct val="90000"/>
              </a:lnSpc>
              <a:spcBef>
                <a:spcPts val="500"/>
              </a:spcBef>
              <a:spcAft>
                <a:spcPct val="0"/>
              </a:spcAft>
              <a:buFont typeface="Arial" charset="0"/>
              <a:buChar char="•"/>
              <a:defRPr>
                <a:solidFill>
                  <a:schemeClr val="tx1"/>
                </a:solidFill>
                <a:latin typeface="Arial" charset="0"/>
                <a:cs typeface="Arial" charset="0"/>
              </a:defRPr>
            </a:lvl8pPr>
            <a:lvl9pPr marL="3886200" indent="-228600" defTabSz="457200" eaLnBrk="0" fontAlgn="base" hangingPunct="0">
              <a:lnSpc>
                <a:spcPct val="90000"/>
              </a:lnSpc>
              <a:spcBef>
                <a:spcPts val="500"/>
              </a:spcBef>
              <a:spcAft>
                <a:spcPct val="0"/>
              </a:spcAft>
              <a:buFont typeface="Arial" charset="0"/>
              <a:buChar char="•"/>
              <a:defRPr>
                <a:solidFill>
                  <a:schemeClr val="tx1"/>
                </a:solidFill>
                <a:latin typeface="Arial" charset="0"/>
                <a:cs typeface="Arial" charset="0"/>
              </a:defRPr>
            </a:lvl9pPr>
          </a:lstStyle>
          <a:p>
            <a:pPr algn="ctr" defTabSz="457200" fontAlgn="base">
              <a:lnSpc>
                <a:spcPct val="100000"/>
              </a:lnSpc>
              <a:spcBef>
                <a:spcPct val="0"/>
              </a:spcBef>
              <a:spcAft>
                <a:spcPct val="0"/>
              </a:spcAft>
              <a:buFontTx/>
              <a:buNone/>
            </a:pPr>
            <a:r>
              <a:rPr lang="en-US" altLang="en-US" sz="4800" b="1" dirty="0">
                <a:solidFill>
                  <a:srgbClr val="005CB9"/>
                </a:solidFill>
              </a:rPr>
              <a:t>Basic Life Support</a:t>
            </a:r>
          </a:p>
        </p:txBody>
      </p:sp>
      <p:sp>
        <p:nvSpPr>
          <p:cNvPr id="8195" name="TextBox 3"/>
          <p:cNvSpPr txBox="1">
            <a:spLocks noChangeArrowheads="1"/>
          </p:cNvSpPr>
          <p:nvPr/>
        </p:nvSpPr>
        <p:spPr bwMode="auto">
          <a:xfrm>
            <a:off x="1006685" y="1803738"/>
            <a:ext cx="26765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Arial" charset="0"/>
                <a:cs typeface="Arial" charset="0"/>
              </a:defRPr>
            </a:lvl1pPr>
            <a:lvl2pPr marL="742950" indent="-285750">
              <a:lnSpc>
                <a:spcPct val="90000"/>
              </a:lnSpc>
              <a:spcBef>
                <a:spcPts val="500"/>
              </a:spcBef>
              <a:buFont typeface="Arial" charset="0"/>
              <a:buChar char="•"/>
              <a:defRPr sz="2400">
                <a:solidFill>
                  <a:schemeClr val="tx1"/>
                </a:solidFill>
                <a:latin typeface="Arial" charset="0"/>
                <a:cs typeface="Arial" charset="0"/>
              </a:defRPr>
            </a:lvl2pPr>
            <a:lvl3pPr marL="1143000" indent="-228600">
              <a:lnSpc>
                <a:spcPct val="90000"/>
              </a:lnSpc>
              <a:spcBef>
                <a:spcPts val="500"/>
              </a:spcBef>
              <a:buFont typeface="Arial" charset="0"/>
              <a:buChar char="•"/>
              <a:defRPr sz="2000">
                <a:solidFill>
                  <a:schemeClr val="tx1"/>
                </a:solidFill>
                <a:latin typeface="Arial" charset="0"/>
                <a:cs typeface="Arial" charset="0"/>
              </a:defRPr>
            </a:lvl3pPr>
            <a:lvl4pPr marL="1600200" indent="-228600">
              <a:lnSpc>
                <a:spcPct val="90000"/>
              </a:lnSpc>
              <a:spcBef>
                <a:spcPts val="500"/>
              </a:spcBef>
              <a:buFont typeface="Arial" charset="0"/>
              <a:buChar char="•"/>
              <a:defRPr>
                <a:solidFill>
                  <a:schemeClr val="tx1"/>
                </a:solidFill>
                <a:latin typeface="Arial" charset="0"/>
                <a:cs typeface="Arial" charset="0"/>
              </a:defRPr>
            </a:lvl4pPr>
            <a:lvl5pPr marL="2057400" indent="-228600">
              <a:lnSpc>
                <a:spcPct val="90000"/>
              </a:lnSpc>
              <a:spcBef>
                <a:spcPts val="500"/>
              </a:spcBef>
              <a:buFont typeface="Arial" charset="0"/>
              <a:buChar char="•"/>
              <a:defRPr>
                <a:solidFill>
                  <a:schemeClr val="tx1"/>
                </a:solidFill>
                <a:latin typeface="Arial" charset="0"/>
                <a:cs typeface="Arial" charset="0"/>
              </a:defRPr>
            </a:lvl5pPr>
            <a:lvl6pPr marL="2514600" indent="-228600" defTabSz="457200" eaLnBrk="0" fontAlgn="base" hangingPunct="0">
              <a:lnSpc>
                <a:spcPct val="90000"/>
              </a:lnSpc>
              <a:spcBef>
                <a:spcPts val="500"/>
              </a:spcBef>
              <a:spcAft>
                <a:spcPct val="0"/>
              </a:spcAft>
              <a:buFont typeface="Arial" charset="0"/>
              <a:buChar char="•"/>
              <a:defRPr>
                <a:solidFill>
                  <a:schemeClr val="tx1"/>
                </a:solidFill>
                <a:latin typeface="Arial" charset="0"/>
                <a:cs typeface="Arial" charset="0"/>
              </a:defRPr>
            </a:lvl6pPr>
            <a:lvl7pPr marL="2971800" indent="-228600" defTabSz="457200" eaLnBrk="0" fontAlgn="base" hangingPunct="0">
              <a:lnSpc>
                <a:spcPct val="90000"/>
              </a:lnSpc>
              <a:spcBef>
                <a:spcPts val="500"/>
              </a:spcBef>
              <a:spcAft>
                <a:spcPct val="0"/>
              </a:spcAft>
              <a:buFont typeface="Arial" charset="0"/>
              <a:buChar char="•"/>
              <a:defRPr>
                <a:solidFill>
                  <a:schemeClr val="tx1"/>
                </a:solidFill>
                <a:latin typeface="Arial" charset="0"/>
                <a:cs typeface="Arial" charset="0"/>
              </a:defRPr>
            </a:lvl7pPr>
            <a:lvl8pPr marL="3429000" indent="-228600" defTabSz="457200" eaLnBrk="0" fontAlgn="base" hangingPunct="0">
              <a:lnSpc>
                <a:spcPct val="90000"/>
              </a:lnSpc>
              <a:spcBef>
                <a:spcPts val="500"/>
              </a:spcBef>
              <a:spcAft>
                <a:spcPct val="0"/>
              </a:spcAft>
              <a:buFont typeface="Arial" charset="0"/>
              <a:buChar char="•"/>
              <a:defRPr>
                <a:solidFill>
                  <a:schemeClr val="tx1"/>
                </a:solidFill>
                <a:latin typeface="Arial" charset="0"/>
                <a:cs typeface="Arial" charset="0"/>
              </a:defRPr>
            </a:lvl8pPr>
            <a:lvl9pPr marL="3886200" indent="-228600" defTabSz="457200" eaLnBrk="0" fontAlgn="base" hangingPunct="0">
              <a:lnSpc>
                <a:spcPct val="90000"/>
              </a:lnSpc>
              <a:spcBef>
                <a:spcPts val="500"/>
              </a:spcBef>
              <a:spcAft>
                <a:spcPct val="0"/>
              </a:spcAft>
              <a:buFont typeface="Arial" charset="0"/>
              <a:buChar char="•"/>
              <a:defRPr>
                <a:solidFill>
                  <a:schemeClr val="tx1"/>
                </a:solidFill>
                <a:latin typeface="Arial" charset="0"/>
                <a:cs typeface="Arial" charset="0"/>
              </a:defRPr>
            </a:lvl9pPr>
          </a:lstStyle>
          <a:p>
            <a:pPr algn="ctr" defTabSz="457200" fontAlgn="base">
              <a:lnSpc>
                <a:spcPct val="100000"/>
              </a:lnSpc>
              <a:spcBef>
                <a:spcPct val="0"/>
              </a:spcBef>
              <a:spcAft>
                <a:spcPct val="0"/>
              </a:spcAft>
              <a:buFontTx/>
              <a:buNone/>
            </a:pPr>
            <a:r>
              <a:rPr lang="en-US" altLang="en-US" sz="2400" b="1" dirty="0">
                <a:solidFill>
                  <a:srgbClr val="005CB9"/>
                </a:solidFill>
              </a:rPr>
              <a:t>Booklet</a:t>
            </a:r>
          </a:p>
          <a:p>
            <a:pPr algn="ctr" defTabSz="457200" fontAlgn="base">
              <a:lnSpc>
                <a:spcPct val="100000"/>
              </a:lnSpc>
              <a:spcBef>
                <a:spcPct val="0"/>
              </a:spcBef>
              <a:spcAft>
                <a:spcPct val="0"/>
              </a:spcAft>
              <a:buFontTx/>
              <a:buNone/>
            </a:pPr>
            <a:r>
              <a:rPr lang="en-US" altLang="en-US" sz="2400" b="1" dirty="0">
                <a:solidFill>
                  <a:srgbClr val="005CB9"/>
                </a:solidFill>
              </a:rPr>
              <a:t>Community sites</a:t>
            </a:r>
          </a:p>
        </p:txBody>
      </p:sp>
      <p:pic>
        <p:nvPicPr>
          <p:cNvPr id="1026" name="Picture 2">
            <a:extLst>
              <a:ext uri="{FF2B5EF4-FFF2-40B4-BE49-F238E27FC236}">
                <a16:creationId xmlns:a16="http://schemas.microsoft.com/office/drawing/2014/main" id="{5B427BFF-0975-386B-2A90-61C9095A7B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2427734"/>
            <a:ext cx="3902075" cy="125571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5891959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B82ED07D-A515-D203-4ADC-61E89432D36E}"/>
              </a:ext>
            </a:extLst>
          </p:cNvPr>
          <p:cNvSpPr txBox="1">
            <a:spLocks noChangeArrowheads="1"/>
          </p:cNvSpPr>
          <p:nvPr/>
        </p:nvSpPr>
        <p:spPr bwMode="auto">
          <a:xfrm>
            <a:off x="1763688" y="483518"/>
            <a:ext cx="5184576" cy="158417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3600" b="1" i="0" u="none" strike="noStrike" cap="none" normalizeH="0" baseline="0">
                <a:ln>
                  <a:noFill/>
                </a:ln>
                <a:solidFill>
                  <a:srgbClr val="0070C0"/>
                </a:solidFill>
                <a:effectLst/>
                <a:latin typeface="Calibri" panose="020F0502020204030204" pitchFamily="34" charset="0"/>
              </a:rPr>
              <a:t>Managing Strangulation </a:t>
            </a:r>
            <a:endParaRPr kumimoji="0" lang="en-US" altLang="en-US" sz="3600" b="0" i="0" u="none" strike="noStrike" cap="none" normalizeH="0" baseline="0">
              <a:ln>
                <a:noFill/>
              </a:ln>
              <a:solidFill>
                <a:schemeClr val="tx1"/>
              </a:solidFill>
              <a:effectLst/>
              <a:latin typeface="Arial" panose="020B0604020202020204" pitchFamily="34" charset="0"/>
            </a:endParaRPr>
          </a:p>
        </p:txBody>
      </p:sp>
      <p:sp>
        <p:nvSpPr>
          <p:cNvPr id="3" name="Text Box 3">
            <a:extLst>
              <a:ext uri="{FF2B5EF4-FFF2-40B4-BE49-F238E27FC236}">
                <a16:creationId xmlns:a16="http://schemas.microsoft.com/office/drawing/2014/main" id="{5166BD12-0CEE-DCF9-D427-16057230B6E6}"/>
              </a:ext>
            </a:extLst>
          </p:cNvPr>
          <p:cNvSpPr txBox="1">
            <a:spLocks noChangeArrowheads="1"/>
          </p:cNvSpPr>
          <p:nvPr/>
        </p:nvSpPr>
        <p:spPr bwMode="auto">
          <a:xfrm>
            <a:off x="3851920" y="1572766"/>
            <a:ext cx="4536504" cy="1143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1000"/>
              </a:spcAft>
              <a:buClrTx/>
              <a:buSzTx/>
              <a:buFontTx/>
              <a:buNone/>
              <a:tabLst/>
            </a:pPr>
            <a:r>
              <a:rPr kumimoji="0" lang="en-GB" altLang="en-US" sz="1100" b="0" i="0" u="none" strike="noStrike" cap="none" normalizeH="0" baseline="0" dirty="0">
                <a:ln>
                  <a:noFill/>
                </a:ln>
                <a:solidFill>
                  <a:srgbClr val="000000"/>
                </a:solidFill>
                <a:effectLst/>
                <a:latin typeface="Arial" panose="020B0604020202020204" pitchFamily="34" charset="0"/>
              </a:rPr>
              <a:t>Tuff Cut scissors can be found in all cardiac arrest trolleys </a:t>
            </a:r>
            <a:r>
              <a:rPr kumimoji="0" lang="en-GB" altLang="en-US" sz="1100" b="0" i="0" u="none" strike="noStrike" cap="none" normalizeH="0" baseline="0" dirty="0" err="1">
                <a:ln>
                  <a:noFill/>
                </a:ln>
                <a:solidFill>
                  <a:srgbClr val="000000"/>
                </a:solidFill>
                <a:effectLst/>
                <a:latin typeface="Arial" panose="020B0604020202020204" pitchFamily="34" charset="0"/>
              </a:rPr>
              <a:t>acros</a:t>
            </a:r>
            <a:r>
              <a:rPr kumimoji="0" lang="en-GB" altLang="en-US" sz="1100" b="0" i="0" u="none" strike="noStrike" cap="none" normalizeH="0" baseline="0" dirty="0">
                <a:ln>
                  <a:noFill/>
                </a:ln>
                <a:solidFill>
                  <a:srgbClr val="000000"/>
                </a:solidFill>
                <a:effectLst/>
                <a:latin typeface="Arial" panose="020B0604020202020204" pitchFamily="34" charset="0"/>
              </a:rPr>
              <a:t>                                                                     the organisation, they are located in the airway drawer (Aintree Trolleys – 1</a:t>
            </a:r>
            <a:r>
              <a:rPr kumimoji="0" lang="en-GB" altLang="en-US" sz="1100" b="0" i="0" u="none" strike="noStrike" cap="none" normalizeH="0" baseline="30000" dirty="0">
                <a:ln>
                  <a:noFill/>
                </a:ln>
                <a:solidFill>
                  <a:srgbClr val="000000"/>
                </a:solidFill>
                <a:effectLst/>
                <a:latin typeface="Arial" panose="020B0604020202020204" pitchFamily="34" charset="0"/>
              </a:rPr>
              <a:t>st</a:t>
            </a:r>
            <a:r>
              <a:rPr kumimoji="0" lang="en-GB" altLang="en-US" sz="1100" b="0" i="0" u="none" strike="noStrike" cap="none" normalizeH="0" baseline="0" dirty="0">
                <a:ln>
                  <a:noFill/>
                </a:ln>
                <a:solidFill>
                  <a:srgbClr val="000000"/>
                </a:solidFill>
                <a:effectLst/>
                <a:latin typeface="Arial" panose="020B0604020202020204" pitchFamily="34" charset="0"/>
              </a:rPr>
              <a:t> drawer, Royal/BGH Trolleys - 2</a:t>
            </a:r>
            <a:r>
              <a:rPr kumimoji="0" lang="en-GB" altLang="en-US" sz="1100" b="0" i="0" u="none" strike="noStrike" cap="none" normalizeH="0" baseline="30000" dirty="0">
                <a:ln>
                  <a:noFill/>
                </a:ln>
                <a:solidFill>
                  <a:srgbClr val="000000"/>
                </a:solidFill>
                <a:effectLst/>
                <a:latin typeface="Arial" panose="020B0604020202020204" pitchFamily="34" charset="0"/>
              </a:rPr>
              <a:t>nd</a:t>
            </a:r>
            <a:r>
              <a:rPr kumimoji="0" lang="en-GB" altLang="en-US" sz="1100" b="0" i="0" u="none" strike="noStrike" cap="none" normalizeH="0" baseline="0" dirty="0">
                <a:ln>
                  <a:noFill/>
                </a:ln>
                <a:solidFill>
                  <a:srgbClr val="000000"/>
                </a:solidFill>
                <a:effectLst/>
                <a:latin typeface="Arial" panose="020B0604020202020204" pitchFamily="34" charset="0"/>
              </a:rPr>
              <a:t> drawer) and should be used for clothing, seat belts &amp; nylon, Leather, Denim, plastic ties and ropes.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9221" name="Picture 5">
            <a:extLst>
              <a:ext uri="{FF2B5EF4-FFF2-40B4-BE49-F238E27FC236}">
                <a16:creationId xmlns:a16="http://schemas.microsoft.com/office/drawing/2014/main" id="{8D345242-DDD6-D5EC-CF79-AFAAB63315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203598"/>
            <a:ext cx="1790700" cy="1143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 name="Text Box 6">
            <a:extLst>
              <a:ext uri="{FF2B5EF4-FFF2-40B4-BE49-F238E27FC236}">
                <a16:creationId xmlns:a16="http://schemas.microsoft.com/office/drawing/2014/main" id="{6266657A-FCDF-2A10-58F1-270D757401D6}"/>
              </a:ext>
            </a:extLst>
          </p:cNvPr>
          <p:cNvSpPr txBox="1">
            <a:spLocks noChangeArrowheads="1"/>
          </p:cNvSpPr>
          <p:nvPr/>
        </p:nvSpPr>
        <p:spPr bwMode="auto">
          <a:xfrm>
            <a:off x="3779912" y="2796902"/>
            <a:ext cx="4968552" cy="114300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1000"/>
              </a:spcAft>
              <a:buClrTx/>
              <a:buSzTx/>
              <a:buFontTx/>
              <a:buNone/>
              <a:tabLst/>
            </a:pPr>
            <a:r>
              <a:rPr kumimoji="0" lang="en-GB" altLang="en-US" sz="1100" b="0" i="0" u="none" strike="noStrike" cap="none" normalizeH="0" baseline="0" dirty="0">
                <a:ln>
                  <a:noFill/>
                </a:ln>
                <a:solidFill>
                  <a:srgbClr val="000000"/>
                </a:solidFill>
                <a:effectLst/>
                <a:latin typeface="Arial" panose="020B0604020202020204" pitchFamily="34" charset="0"/>
              </a:rPr>
              <a:t>Ligature Cutters can be found in all  cardiac arrest trolleys across the organisation, they are located in the airway   drawer (Aintree Trolleys – 1</a:t>
            </a:r>
            <a:r>
              <a:rPr kumimoji="0" lang="en-GB" altLang="en-US" sz="1100" b="0" i="0" u="none" strike="noStrike" cap="none" normalizeH="0" baseline="30000" dirty="0">
                <a:ln>
                  <a:noFill/>
                </a:ln>
                <a:solidFill>
                  <a:srgbClr val="000000"/>
                </a:solidFill>
                <a:effectLst/>
                <a:latin typeface="Arial" panose="020B0604020202020204" pitchFamily="34" charset="0"/>
              </a:rPr>
              <a:t>st</a:t>
            </a:r>
            <a:r>
              <a:rPr kumimoji="0" lang="en-GB" altLang="en-US" sz="1100" b="0" i="0" u="none" strike="noStrike" cap="none" normalizeH="0" baseline="0" dirty="0">
                <a:ln>
                  <a:noFill/>
                </a:ln>
                <a:solidFill>
                  <a:srgbClr val="000000"/>
                </a:solidFill>
                <a:effectLst/>
                <a:latin typeface="Arial" panose="020B0604020202020204" pitchFamily="34" charset="0"/>
              </a:rPr>
              <a:t> drawer, Royal/BGH trolleys 2</a:t>
            </a:r>
            <a:r>
              <a:rPr kumimoji="0" lang="en-GB" altLang="en-US" sz="1100" b="0" i="0" u="none" strike="noStrike" cap="none" normalizeH="0" baseline="30000" dirty="0">
                <a:ln>
                  <a:noFill/>
                </a:ln>
                <a:solidFill>
                  <a:srgbClr val="000000"/>
                </a:solidFill>
                <a:effectLst/>
                <a:latin typeface="Arial" panose="020B0604020202020204" pitchFamily="34" charset="0"/>
              </a:rPr>
              <a:t>nd</a:t>
            </a:r>
            <a:r>
              <a:rPr kumimoji="0" lang="en-GB" altLang="en-US" sz="1100" b="0" i="0" u="none" strike="noStrike" cap="none" normalizeH="0" baseline="0" dirty="0">
                <a:ln>
                  <a:noFill/>
                </a:ln>
                <a:solidFill>
                  <a:srgbClr val="000000"/>
                </a:solidFill>
                <a:effectLst/>
                <a:latin typeface="Arial" panose="020B0604020202020204" pitchFamily="34" charset="0"/>
              </a:rPr>
              <a:t> drawer) and should be used for strapping, bubble wrap, tape, rope, some wires, shrink wrap and plastic ties.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9223" name="Picture 7">
            <a:extLst>
              <a:ext uri="{FF2B5EF4-FFF2-40B4-BE49-F238E27FC236}">
                <a16:creationId xmlns:a16="http://schemas.microsoft.com/office/drawing/2014/main" id="{8BA21B25-43C5-00A6-7BD9-29CE058DA3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8695" y="2782681"/>
            <a:ext cx="1725613" cy="103663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5" name="Text Box 8">
            <a:extLst>
              <a:ext uri="{FF2B5EF4-FFF2-40B4-BE49-F238E27FC236}">
                <a16:creationId xmlns:a16="http://schemas.microsoft.com/office/drawing/2014/main" id="{684EF4D2-0393-EEAB-B2FA-DDD7F9BF8879}"/>
              </a:ext>
            </a:extLst>
          </p:cNvPr>
          <p:cNvSpPr txBox="1">
            <a:spLocks noChangeArrowheads="1"/>
          </p:cNvSpPr>
          <p:nvPr/>
        </p:nvSpPr>
        <p:spPr bwMode="auto">
          <a:xfrm>
            <a:off x="1907705" y="4155926"/>
            <a:ext cx="4896544" cy="72008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a:ln>
                  <a:noFill/>
                </a:ln>
                <a:solidFill>
                  <a:srgbClr val="000000"/>
                </a:solidFill>
                <a:effectLst/>
                <a:latin typeface="Calibri" panose="020F0502020204030204" pitchFamily="34" charset="0"/>
              </a:rPr>
              <a:t>For more information please contact</a:t>
            </a:r>
            <a:r>
              <a:rPr kumimoji="0" lang="en-GB" altLang="en-US" sz="1200" b="0" i="0" u="none" strike="noStrike" cap="none" normalizeH="0" baseline="0">
                <a:ln>
                  <a:noFill/>
                </a:ln>
                <a:solidFill>
                  <a:srgbClr val="000000"/>
                </a:solidFill>
                <a:effectLst/>
                <a:latin typeface="Calibri" panose="020F0502020204030204" pitchFamily="34" charset="0"/>
              </a:rPr>
              <a:t>: Arran Banks, Deputy Director of Patient Safety arron.banks@liverpoolft.nhs.uk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409488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a:extLst>
              <a:ext uri="{FF2B5EF4-FFF2-40B4-BE49-F238E27FC236}">
                <a16:creationId xmlns:a16="http://schemas.microsoft.com/office/drawing/2014/main" id="{755EBBCB-0E88-D024-F17F-2178AAF809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643" t="16383" r="75630" b="7813"/>
          <a:stretch>
            <a:fillRect/>
          </a:stretch>
        </p:blipFill>
        <p:spPr bwMode="auto">
          <a:xfrm>
            <a:off x="1331640" y="123478"/>
            <a:ext cx="4608512" cy="482453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1979783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4E088C71-A661-7263-01D7-021023871E9D}"/>
              </a:ext>
            </a:extLst>
          </p:cNvPr>
          <p:cNvSpPr txBox="1">
            <a:spLocks noChangeArrowheads="1"/>
          </p:cNvSpPr>
          <p:nvPr/>
        </p:nvSpPr>
        <p:spPr bwMode="auto">
          <a:xfrm>
            <a:off x="539552" y="483518"/>
            <a:ext cx="6984776" cy="111509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3200" b="1" i="0" u="none" strike="noStrike" cap="none" normalizeH="0" baseline="0">
                <a:ln>
                  <a:noFill/>
                </a:ln>
                <a:solidFill>
                  <a:srgbClr val="0070C0"/>
                </a:solidFill>
                <a:effectLst/>
                <a:latin typeface="Calibri" panose="020F0502020204030204" pitchFamily="34" charset="0"/>
              </a:rPr>
              <a:t>Paediatric Basic Life Support </a:t>
            </a:r>
            <a:endParaRPr kumimoji="0" lang="en-US" altLang="en-US" sz="3200" b="0" i="0" u="none" strike="noStrike" cap="none" normalizeH="0" baseline="0">
              <a:ln>
                <a:noFill/>
              </a:ln>
              <a:solidFill>
                <a:schemeClr val="tx1"/>
              </a:solidFill>
              <a:effectLst/>
              <a:latin typeface="Arial" panose="020B0604020202020204" pitchFamily="34" charset="0"/>
            </a:endParaRPr>
          </a:p>
        </p:txBody>
      </p:sp>
      <p:pic>
        <p:nvPicPr>
          <p:cNvPr id="11267" name="Picture 3">
            <a:extLst>
              <a:ext uri="{FF2B5EF4-FFF2-40B4-BE49-F238E27FC236}">
                <a16:creationId xmlns:a16="http://schemas.microsoft.com/office/drawing/2014/main" id="{8A4DA5A9-F7DA-EDA3-40ED-EF63D7329D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1347614"/>
            <a:ext cx="3960440" cy="30164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5065660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A20405FA-E2E2-6F54-9E9F-6B2880F712DB}"/>
              </a:ext>
            </a:extLst>
          </p:cNvPr>
          <p:cNvSpPr txBox="1">
            <a:spLocks noChangeArrowheads="1"/>
          </p:cNvSpPr>
          <p:nvPr/>
        </p:nvSpPr>
        <p:spPr bwMode="auto">
          <a:xfrm>
            <a:off x="1403648" y="267494"/>
            <a:ext cx="5688632" cy="115212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3200" b="1" i="0" u="none" strike="noStrike" cap="none" normalizeH="0" baseline="0" dirty="0">
                <a:ln>
                  <a:noFill/>
                </a:ln>
                <a:solidFill>
                  <a:srgbClr val="0070C0"/>
                </a:solidFill>
                <a:effectLst/>
                <a:latin typeface="Calibri" panose="020F0502020204030204" pitchFamily="34" charset="0"/>
              </a:rPr>
              <a:t>Paediatric Choking Algorithm</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pic>
        <p:nvPicPr>
          <p:cNvPr id="12291" name="Picture 3">
            <a:extLst>
              <a:ext uri="{FF2B5EF4-FFF2-40B4-BE49-F238E27FC236}">
                <a16:creationId xmlns:a16="http://schemas.microsoft.com/office/drawing/2014/main" id="{A463F824-6D03-865F-01CB-874A4D3FBB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203598"/>
            <a:ext cx="4392488" cy="383354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35486026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B5FE1C2A-13AB-4336-F550-9EB8056AE5A9}"/>
              </a:ext>
            </a:extLst>
          </p:cNvPr>
          <p:cNvSpPr txBox="1">
            <a:spLocks noChangeArrowheads="1"/>
          </p:cNvSpPr>
          <p:nvPr/>
        </p:nvSpPr>
        <p:spPr bwMode="auto">
          <a:xfrm>
            <a:off x="1115616" y="627534"/>
            <a:ext cx="5976664" cy="38211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400" b="1" i="0" u="none" strike="noStrike" cap="none" normalizeH="0" baseline="0">
                <a:ln>
                  <a:noFill/>
                </a:ln>
                <a:solidFill>
                  <a:srgbClr val="0070C0"/>
                </a:solidFill>
                <a:effectLst/>
                <a:latin typeface="Calibri" panose="020F0502020204030204" pitchFamily="34" charset="0"/>
              </a:rPr>
              <a:t>Management of Choking in an Infant (under 1 year old)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Text Box 3">
            <a:extLst>
              <a:ext uri="{FF2B5EF4-FFF2-40B4-BE49-F238E27FC236}">
                <a16:creationId xmlns:a16="http://schemas.microsoft.com/office/drawing/2014/main" id="{940408CC-31E9-FE73-E9D0-1ECC00D5D095}"/>
              </a:ext>
            </a:extLst>
          </p:cNvPr>
          <p:cNvSpPr txBox="1">
            <a:spLocks noChangeArrowheads="1"/>
          </p:cNvSpPr>
          <p:nvPr/>
        </p:nvSpPr>
        <p:spPr bwMode="auto">
          <a:xfrm>
            <a:off x="4499992" y="1635647"/>
            <a:ext cx="2232248" cy="100811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GB" altLang="en-US" sz="1000" b="0" i="0" u="none" strike="noStrike" cap="none" normalizeH="0" baseline="0" dirty="0">
                <a:ln>
                  <a:noFill/>
                </a:ln>
                <a:solidFill>
                  <a:srgbClr val="000000"/>
                </a:solidFill>
                <a:effectLst/>
                <a:latin typeface="Calibri" panose="020F0502020204030204" pitchFamily="34" charset="0"/>
              </a:rPr>
              <a:t>Support the infant in a head-downwards, prone position to enable gravity to assist removal of the foreign body.</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000" b="0" i="0"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GB" altLang="en-US" sz="1000" b="0" i="0" u="none" strike="noStrike" cap="none" normalizeH="0" baseline="0" dirty="0">
                <a:ln>
                  <a:noFill/>
                </a:ln>
                <a:solidFill>
                  <a:srgbClr val="000000"/>
                </a:solidFill>
                <a:effectLst/>
                <a:latin typeface="Calibri" panose="020F0502020204030204" pitchFamily="34" charset="0"/>
              </a:rPr>
              <a:t>A seated or kneeling rescuer should be able to support the infant safely across their lap.</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000" b="0" i="0"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GB" altLang="en-US" sz="1000" b="0" i="0" u="none" strike="noStrike" cap="none" normalizeH="0" baseline="0" dirty="0">
                <a:ln>
                  <a:noFill/>
                </a:ln>
                <a:solidFill>
                  <a:srgbClr val="000000"/>
                </a:solidFill>
                <a:effectLst/>
                <a:latin typeface="Calibri" panose="020F0502020204030204" pitchFamily="34" charset="0"/>
              </a:rPr>
              <a:t>Support the infant’s head by placing the thumb of one hand at the angle of the lower jaw and one or two fingers from the same hand at the same point on the other side of the jaw.</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000" b="0" i="0"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GB" altLang="en-US" sz="1000" b="0" i="0" u="none" strike="noStrike" cap="none" normalizeH="0" baseline="0" dirty="0">
                <a:ln>
                  <a:noFill/>
                </a:ln>
                <a:solidFill>
                  <a:srgbClr val="000000"/>
                </a:solidFill>
                <a:effectLst/>
                <a:latin typeface="Calibri" panose="020F0502020204030204" pitchFamily="34" charset="0"/>
              </a:rPr>
              <a:t>Deliver up to 5 sharp back blows with the heel of one hand in the middle of the back between the shoulder blades.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000" b="0" i="0"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GB" altLang="en-US" sz="1000" b="0" i="0" u="none" strike="noStrike" cap="none" normalizeH="0" baseline="0" dirty="0">
                <a:ln>
                  <a:noFill/>
                </a:ln>
                <a:solidFill>
                  <a:srgbClr val="000000"/>
                </a:solidFill>
                <a:effectLst/>
                <a:latin typeface="Calibri" panose="020F0502020204030204" pitchFamily="34" charset="0"/>
              </a:rPr>
              <a:t>Do not use abdominal thrusts for infant.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3317" name="Picture 5">
            <a:extLst>
              <a:ext uri="{FF2B5EF4-FFF2-40B4-BE49-F238E27FC236}">
                <a16:creationId xmlns:a16="http://schemas.microsoft.com/office/drawing/2014/main" id="{A7B0B354-878A-7591-E397-22FA595C66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995686"/>
            <a:ext cx="2165351" cy="194468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6346032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8A115F18-7EA4-2614-7EB4-EA60BEFE30B1}"/>
              </a:ext>
            </a:extLst>
          </p:cNvPr>
          <p:cNvSpPr txBox="1">
            <a:spLocks noChangeArrowheads="1"/>
          </p:cNvSpPr>
          <p:nvPr/>
        </p:nvSpPr>
        <p:spPr bwMode="auto">
          <a:xfrm>
            <a:off x="1331640" y="555526"/>
            <a:ext cx="5328592" cy="9361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1400"/>
              </a:spcAft>
              <a:buClrTx/>
              <a:buSzTx/>
              <a:buFontTx/>
              <a:buNone/>
              <a:tabLst/>
            </a:pPr>
            <a:r>
              <a:rPr kumimoji="0" lang="en-GB" altLang="en-US" sz="2400" b="1" i="0" u="none" strike="noStrike" cap="none" normalizeH="0" baseline="0">
                <a:ln>
                  <a:noFill/>
                </a:ln>
                <a:solidFill>
                  <a:srgbClr val="0070C0"/>
                </a:solidFill>
                <a:effectLst/>
                <a:latin typeface="Calibri" panose="020F0502020204030204" pitchFamily="34" charset="0"/>
              </a:rPr>
              <a:t>Management of Choking in Children (over 1 year old)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Text Box 3">
            <a:extLst>
              <a:ext uri="{FF2B5EF4-FFF2-40B4-BE49-F238E27FC236}">
                <a16:creationId xmlns:a16="http://schemas.microsoft.com/office/drawing/2014/main" id="{A51BEFE1-6BFE-3B93-A6E8-907FD62FDFE6}"/>
              </a:ext>
            </a:extLst>
          </p:cNvPr>
          <p:cNvSpPr txBox="1">
            <a:spLocks noChangeArrowheads="1"/>
          </p:cNvSpPr>
          <p:nvPr/>
        </p:nvSpPr>
        <p:spPr bwMode="auto">
          <a:xfrm>
            <a:off x="1043608" y="1635646"/>
            <a:ext cx="7128792" cy="293635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800" b="1" i="0" u="none" strike="noStrike" cap="none" normalizeH="0" baseline="0" dirty="0">
                <a:ln>
                  <a:noFill/>
                </a:ln>
                <a:solidFill>
                  <a:srgbClr val="0070C0"/>
                </a:solidFill>
                <a:effectLst/>
                <a:latin typeface="Calibri" panose="020F0502020204030204" pitchFamily="34" charset="0"/>
              </a:rPr>
              <a:t>Back Blows</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GB" altLang="en-US" sz="1200" b="0" i="0" u="none" strike="noStrike" cap="none" normalizeH="0" baseline="0" dirty="0">
                <a:ln>
                  <a:noFill/>
                </a:ln>
                <a:solidFill>
                  <a:srgbClr val="000000"/>
                </a:solidFill>
                <a:effectLst/>
                <a:latin typeface="Calibri" panose="020F0502020204030204" pitchFamily="34" charset="0"/>
              </a:rPr>
              <a:t>Back blows are more effective if the child is positioned head down.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GB" altLang="en-US" sz="1200" b="0" i="0" u="none" strike="noStrike" cap="none" normalizeH="0" baseline="0" dirty="0">
                <a:ln>
                  <a:noFill/>
                </a:ln>
                <a:solidFill>
                  <a:srgbClr val="000000"/>
                </a:solidFill>
                <a:effectLst/>
                <a:latin typeface="Calibri" panose="020F0502020204030204" pitchFamily="34" charset="0"/>
              </a:rPr>
              <a:t>Deliver up to 5 sharp back blows with the heel of one hand in the middle of the back between the shoulder blades.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800" b="1" i="0" u="none" strike="noStrike" cap="none" normalizeH="0" baseline="0" dirty="0">
                <a:ln>
                  <a:noFill/>
                </a:ln>
                <a:solidFill>
                  <a:srgbClr val="0070C0"/>
                </a:solidFill>
                <a:effectLst/>
                <a:latin typeface="Calibri" panose="020F0502020204030204" pitchFamily="34" charset="0"/>
              </a:rPr>
              <a:t>Abdominal Thrusts</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GB" altLang="en-US" sz="1200" b="0" i="0" u="none" strike="noStrike" cap="none" normalizeH="0" baseline="0" dirty="0">
                <a:ln>
                  <a:noFill/>
                </a:ln>
                <a:solidFill>
                  <a:srgbClr val="000000"/>
                </a:solidFill>
                <a:effectLst/>
                <a:latin typeface="Calibri" panose="020F0502020204030204" pitchFamily="34" charset="0"/>
              </a:rPr>
              <a:t>Stand or kneel behind the child. Place your arms under the child’s arm and encircle their torso.</a:t>
            </a:r>
            <a:endParaRPr kumimoji="0" lang="en-GB" altLang="en-US" sz="1200" b="1" i="0"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GB" altLang="en-US" sz="1200" b="0" i="0" u="none" strike="noStrike" cap="none" normalizeH="0" baseline="0" dirty="0">
                <a:ln>
                  <a:noFill/>
                </a:ln>
                <a:solidFill>
                  <a:srgbClr val="000000"/>
                </a:solidFill>
                <a:effectLst/>
                <a:latin typeface="Calibri" panose="020F0502020204030204" pitchFamily="34" charset="0"/>
              </a:rPr>
              <a:t>Clench your fist and place it between the umbilicus and xiphisternum. Grasp your fist with your other hand and pull sharply inwards and upwards. Repeat up to four more times. </a:t>
            </a:r>
            <a:endParaRPr kumimoji="0" lang="en-GB" altLang="en-US" sz="1200" b="1" i="0"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044418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4DC0032F-0CDF-4586-3CE8-8554EF26A097}"/>
              </a:ext>
            </a:extLst>
          </p:cNvPr>
          <p:cNvSpPr txBox="1">
            <a:spLocks noChangeArrowheads="1"/>
          </p:cNvSpPr>
          <p:nvPr/>
        </p:nvSpPr>
        <p:spPr bwMode="auto">
          <a:xfrm>
            <a:off x="2915816" y="267494"/>
            <a:ext cx="3960440" cy="59928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3600" b="1" i="0" u="none" strike="noStrike" cap="none" normalizeH="0" baseline="0" dirty="0">
                <a:ln>
                  <a:noFill/>
                </a:ln>
                <a:solidFill>
                  <a:srgbClr val="0070C0"/>
                </a:solidFill>
                <a:effectLst/>
                <a:latin typeface="Calibri" panose="020F0502020204030204" pitchFamily="34" charset="0"/>
              </a:rPr>
              <a:t>Paediatric BLS</a:t>
            </a: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pic>
        <p:nvPicPr>
          <p:cNvPr id="15363" name="Picture 3">
            <a:extLst>
              <a:ext uri="{FF2B5EF4-FFF2-40B4-BE49-F238E27FC236}">
                <a16:creationId xmlns:a16="http://schemas.microsoft.com/office/drawing/2014/main" id="{B1A9765D-7AA4-7C21-FD19-671A252BE1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131591"/>
            <a:ext cx="5112568" cy="396044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4825894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21E1B5C5-EC22-3A7D-ED1E-F894520D6DB2}"/>
              </a:ext>
            </a:extLst>
          </p:cNvPr>
          <p:cNvSpPr txBox="1">
            <a:spLocks noChangeArrowheads="1"/>
          </p:cNvSpPr>
          <p:nvPr/>
        </p:nvSpPr>
        <p:spPr bwMode="auto">
          <a:xfrm>
            <a:off x="2123728" y="339502"/>
            <a:ext cx="4608512" cy="89150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3600" b="1" i="0" u="none" strike="noStrike" cap="none" normalizeH="0" baseline="0" dirty="0">
                <a:ln>
                  <a:noFill/>
                </a:ln>
                <a:solidFill>
                  <a:srgbClr val="0070C0"/>
                </a:solidFill>
                <a:effectLst/>
                <a:latin typeface="Calibri" panose="020F0502020204030204" pitchFamily="34" charset="0"/>
              </a:rPr>
              <a:t>Airway Management</a:t>
            </a: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pic>
        <p:nvPicPr>
          <p:cNvPr id="16387" name="Picture 3">
            <a:extLst>
              <a:ext uri="{FF2B5EF4-FFF2-40B4-BE49-F238E27FC236}">
                <a16:creationId xmlns:a16="http://schemas.microsoft.com/office/drawing/2014/main" id="{E0F7F356-086D-826F-A8F0-099FD5DE311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231007"/>
            <a:ext cx="3265488" cy="220821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3" name="Text Box 4">
            <a:extLst>
              <a:ext uri="{FF2B5EF4-FFF2-40B4-BE49-F238E27FC236}">
                <a16:creationId xmlns:a16="http://schemas.microsoft.com/office/drawing/2014/main" id="{952A9405-F6DE-B05C-1AFD-DFF9442B60CB}"/>
              </a:ext>
            </a:extLst>
          </p:cNvPr>
          <p:cNvSpPr txBox="1">
            <a:spLocks noChangeArrowheads="1"/>
          </p:cNvSpPr>
          <p:nvPr/>
        </p:nvSpPr>
        <p:spPr bwMode="auto">
          <a:xfrm>
            <a:off x="899592" y="3912493"/>
            <a:ext cx="2024583" cy="60347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000000"/>
                </a:solidFill>
                <a:effectLst/>
                <a:latin typeface="Calibri" panose="020F0502020204030204" pitchFamily="34" charset="0"/>
              </a:rPr>
              <a:t>Keep airway position neutral for an infant  under 1 year old.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6389" name="Picture 5">
            <a:extLst>
              <a:ext uri="{FF2B5EF4-FFF2-40B4-BE49-F238E27FC236}">
                <a16:creationId xmlns:a16="http://schemas.microsoft.com/office/drawing/2014/main" id="{CF903DB7-18C9-3C8E-8EB4-5FADE5BAFA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1231006"/>
            <a:ext cx="3219451" cy="220821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 name="Text Box 6">
            <a:extLst>
              <a:ext uri="{FF2B5EF4-FFF2-40B4-BE49-F238E27FC236}">
                <a16:creationId xmlns:a16="http://schemas.microsoft.com/office/drawing/2014/main" id="{FDDC13C3-1515-45EF-FE16-23DD1EF72E02}"/>
              </a:ext>
            </a:extLst>
          </p:cNvPr>
          <p:cNvSpPr txBox="1">
            <a:spLocks noChangeArrowheads="1"/>
          </p:cNvSpPr>
          <p:nvPr/>
        </p:nvSpPr>
        <p:spPr bwMode="auto">
          <a:xfrm>
            <a:off x="5148064" y="3912494"/>
            <a:ext cx="3995936" cy="74748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000000"/>
                </a:solidFill>
                <a:effectLst/>
                <a:latin typeface="Calibri" panose="020F0502020204030204" pitchFamily="34" charset="0"/>
              </a:rPr>
              <a:t>In a child over 1 use sniffing position to open airway.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193777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BB5F8BB3-CE1C-EC17-202D-C5E1B921BD62}"/>
              </a:ext>
            </a:extLst>
          </p:cNvPr>
          <p:cNvSpPr txBox="1">
            <a:spLocks noChangeArrowheads="1"/>
          </p:cNvSpPr>
          <p:nvPr/>
        </p:nvSpPr>
        <p:spPr bwMode="auto">
          <a:xfrm>
            <a:off x="0" y="267494"/>
            <a:ext cx="8172400" cy="86409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3600" b="1" i="0" u="none" strike="noStrike" cap="none" normalizeH="0" baseline="0" dirty="0">
                <a:ln>
                  <a:noFill/>
                </a:ln>
                <a:solidFill>
                  <a:srgbClr val="0070C0"/>
                </a:solidFill>
                <a:effectLst/>
                <a:latin typeface="Calibri" panose="020F0502020204030204" pitchFamily="34" charset="0"/>
              </a:rPr>
              <a:t>Chest Compressions</a:t>
            </a: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pic>
        <p:nvPicPr>
          <p:cNvPr id="17411" name="Picture 3">
            <a:extLst>
              <a:ext uri="{FF2B5EF4-FFF2-40B4-BE49-F238E27FC236}">
                <a16:creationId xmlns:a16="http://schemas.microsoft.com/office/drawing/2014/main" id="{644A829C-D632-736D-78A4-6479F2F147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132030"/>
            <a:ext cx="2868613" cy="22018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3" name="Text Box 4">
            <a:extLst>
              <a:ext uri="{FF2B5EF4-FFF2-40B4-BE49-F238E27FC236}">
                <a16:creationId xmlns:a16="http://schemas.microsoft.com/office/drawing/2014/main" id="{FA5BE2FF-01EE-0301-4E11-2A633E09FB19}"/>
              </a:ext>
            </a:extLst>
          </p:cNvPr>
          <p:cNvSpPr txBox="1">
            <a:spLocks noChangeArrowheads="1"/>
          </p:cNvSpPr>
          <p:nvPr/>
        </p:nvSpPr>
        <p:spPr bwMode="auto">
          <a:xfrm>
            <a:off x="588962" y="3651870"/>
            <a:ext cx="2868613" cy="50405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000000"/>
                </a:solidFill>
                <a:effectLst/>
                <a:latin typeface="Calibri" panose="020F0502020204030204" pitchFamily="34" charset="0"/>
              </a:rPr>
              <a:t>Infant - Use two fingers to deliver chest compressions.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7413" name="Picture 5">
            <a:extLst>
              <a:ext uri="{FF2B5EF4-FFF2-40B4-BE49-F238E27FC236}">
                <a16:creationId xmlns:a16="http://schemas.microsoft.com/office/drawing/2014/main" id="{0D2448CE-3F0D-5B2C-BC4E-C84052B904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5529" y="1131590"/>
            <a:ext cx="3095625" cy="22018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 name="Text Box 6">
            <a:extLst>
              <a:ext uri="{FF2B5EF4-FFF2-40B4-BE49-F238E27FC236}">
                <a16:creationId xmlns:a16="http://schemas.microsoft.com/office/drawing/2014/main" id="{F4A03F62-FCE9-7441-D64B-AEDA6ABD75DC}"/>
              </a:ext>
            </a:extLst>
          </p:cNvPr>
          <p:cNvSpPr txBox="1">
            <a:spLocks noChangeArrowheads="1"/>
          </p:cNvSpPr>
          <p:nvPr/>
        </p:nvSpPr>
        <p:spPr bwMode="auto">
          <a:xfrm>
            <a:off x="4283968" y="3651870"/>
            <a:ext cx="3027186" cy="64807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000000"/>
                </a:solidFill>
                <a:effectLst/>
                <a:latin typeface="Calibri" panose="020F0502020204030204" pitchFamily="34" charset="0"/>
              </a:rPr>
              <a:t>Child over one – Use 1-2 hands to deliver chest compressions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773163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834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0868B373-7B56-1E4A-B27F-7234DC8F103C}"/>
              </a:ext>
            </a:extLst>
          </p:cNvPr>
          <p:cNvSpPr txBox="1">
            <a:spLocks/>
          </p:cNvSpPr>
          <p:nvPr/>
        </p:nvSpPr>
        <p:spPr>
          <a:xfrm>
            <a:off x="515192" y="1492093"/>
            <a:ext cx="8231956" cy="2879858"/>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400" dirty="0"/>
          </a:p>
        </p:txBody>
      </p:sp>
      <p:sp>
        <p:nvSpPr>
          <p:cNvPr id="2" name="Text Box 2">
            <a:extLst>
              <a:ext uri="{FF2B5EF4-FFF2-40B4-BE49-F238E27FC236}">
                <a16:creationId xmlns:a16="http://schemas.microsoft.com/office/drawing/2014/main" id="{6C9F8596-FDF6-ACE2-88AD-84F7DD51C240}"/>
              </a:ext>
            </a:extLst>
          </p:cNvPr>
          <p:cNvSpPr txBox="1">
            <a:spLocks noChangeArrowheads="1"/>
          </p:cNvSpPr>
          <p:nvPr/>
        </p:nvSpPr>
        <p:spPr bwMode="auto">
          <a:xfrm>
            <a:off x="1619672" y="215900"/>
            <a:ext cx="5688632" cy="47117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2400"/>
              </a:spcAft>
              <a:buClrTx/>
              <a:buSzTx/>
              <a:buFontTx/>
              <a:buNone/>
              <a:tabLst/>
            </a:pPr>
            <a:r>
              <a:rPr kumimoji="0" lang="en-US" altLang="ja-JP" sz="2400" b="1" i="0" u="none" strike="noStrike" cap="none" normalizeH="0" baseline="0" dirty="0">
                <a:ln>
                  <a:noFill/>
                </a:ln>
                <a:solidFill>
                  <a:srgbClr val="0070C0"/>
                </a:solidFill>
                <a:effectLst/>
                <a:latin typeface="Calibri" panose="020F0502020204030204" pitchFamily="34" charset="0"/>
              </a:rPr>
              <a:t>Table of Contents</a:t>
            </a:r>
          </a:p>
          <a:p>
            <a:pPr marL="0" marR="0" lvl="0" indent="0" defTabSz="914400" rtl="0" eaLnBrk="0" fontAlgn="base" latinLnBrk="0" hangingPunct="0">
              <a:lnSpc>
                <a:spcPct val="100000"/>
              </a:lnSpc>
              <a:spcBef>
                <a:spcPct val="0"/>
              </a:spcBef>
              <a:spcAft>
                <a:spcPts val="2400"/>
              </a:spcAft>
              <a:buClrTx/>
              <a:buSzTx/>
              <a:buFontTx/>
              <a:buNone/>
              <a:tabLst/>
            </a:pPr>
            <a:endParaRPr kumimoji="0" lang="en-US" altLang="ja-JP" sz="2400" b="1" i="0" u="none" strike="noStrike" cap="none" normalizeH="0" baseline="0" dirty="0">
              <a:ln>
                <a:noFill/>
              </a:ln>
              <a:solidFill>
                <a:srgbClr val="0070C0"/>
              </a:solidFill>
              <a:effectLst/>
              <a:latin typeface="Calibri" panose="020F0502020204030204" pitchFamily="34" charset="0"/>
            </a:endParaRPr>
          </a:p>
          <a:p>
            <a:pPr marL="0" marR="0" lvl="0" indent="0" defTabSz="914400" rtl="0" eaLnBrk="0" fontAlgn="base" latinLnBrk="0" hangingPunct="0">
              <a:lnSpc>
                <a:spcPct val="100000"/>
              </a:lnSpc>
              <a:spcBef>
                <a:spcPct val="0"/>
              </a:spcBef>
              <a:spcAft>
                <a:spcPts val="500"/>
              </a:spcAft>
              <a:buClrTx/>
              <a:buSzTx/>
              <a:buFontTx/>
              <a:buNone/>
              <a:tabLst/>
            </a:pPr>
            <a:r>
              <a:rPr kumimoji="0" lang="en-US" altLang="ja-JP" sz="2800" b="0" i="0" u="none" strike="noStrike" cap="none" normalizeH="0" baseline="0" dirty="0">
                <a:ln>
                  <a:noFill/>
                </a:ln>
                <a:solidFill>
                  <a:srgbClr val="000000"/>
                </a:solidFill>
                <a:effectLst/>
                <a:latin typeface="Cambria" panose="02040503050406030204" pitchFamily="18" charset="0"/>
              </a:rPr>
              <a:t>DNAR	                                                                  </a:t>
            </a:r>
            <a:endParaRPr kumimoji="0" lang="en-US" altLang="ja-JP" sz="2800" b="1" i="0" u="none" strike="noStrike" cap="none" normalizeH="0" baseline="0" dirty="0">
              <a:ln>
                <a:noFill/>
              </a:ln>
              <a:solidFill>
                <a:srgbClr val="75540F"/>
              </a:solidFill>
              <a:effectLst/>
              <a:latin typeface="Cambria" panose="02040503050406030204" pitchFamily="18" charset="0"/>
            </a:endParaRPr>
          </a:p>
          <a:p>
            <a:pPr marL="0" marR="0" lvl="0" indent="0" defTabSz="914400" rtl="0" eaLnBrk="0" fontAlgn="base" latinLnBrk="0" hangingPunct="0">
              <a:lnSpc>
                <a:spcPct val="100000"/>
              </a:lnSpc>
              <a:spcBef>
                <a:spcPct val="0"/>
              </a:spcBef>
              <a:spcAft>
                <a:spcPts val="500"/>
              </a:spcAft>
              <a:buClrTx/>
              <a:buSzTx/>
              <a:buFontTx/>
              <a:buNone/>
              <a:tabLst/>
            </a:pPr>
            <a:r>
              <a:rPr kumimoji="0" lang="en-US" altLang="ja-JP" sz="2800" b="0" i="0" u="none" strike="noStrike" cap="none" normalizeH="0" baseline="0" dirty="0">
                <a:ln>
                  <a:noFill/>
                </a:ln>
                <a:solidFill>
                  <a:srgbClr val="000000"/>
                </a:solidFill>
                <a:effectLst/>
                <a:latin typeface="Cambria" panose="02040503050406030204" pitchFamily="18" charset="0"/>
              </a:rPr>
              <a:t>Resuscitation Equipment	                                 </a:t>
            </a:r>
          </a:p>
          <a:p>
            <a:pPr marL="0" marR="0" lvl="0" indent="0" defTabSz="914400" rtl="0" eaLnBrk="0" fontAlgn="base" latinLnBrk="0" hangingPunct="0">
              <a:lnSpc>
                <a:spcPct val="100000"/>
              </a:lnSpc>
              <a:spcBef>
                <a:spcPct val="0"/>
              </a:spcBef>
              <a:spcAft>
                <a:spcPts val="500"/>
              </a:spcAft>
              <a:buClrTx/>
              <a:buSzTx/>
              <a:buFontTx/>
              <a:buNone/>
              <a:tabLst/>
            </a:pPr>
            <a:r>
              <a:rPr kumimoji="0" lang="en-US" altLang="ja-JP" sz="2800" b="0" i="0" u="none" strike="noStrike" cap="none" normalizeH="0" baseline="0" dirty="0">
                <a:ln>
                  <a:noFill/>
                </a:ln>
                <a:solidFill>
                  <a:srgbClr val="000000"/>
                </a:solidFill>
                <a:effectLst/>
                <a:latin typeface="Cambria" panose="02040503050406030204" pitchFamily="18" charset="0"/>
              </a:rPr>
              <a:t>Anaphylaxis	                                                      </a:t>
            </a:r>
            <a:endParaRPr kumimoji="0" lang="en-US" altLang="ja-JP" sz="2800" b="1" i="0" u="none" strike="noStrike" cap="none" normalizeH="0" baseline="0" dirty="0">
              <a:ln>
                <a:noFill/>
              </a:ln>
              <a:solidFill>
                <a:srgbClr val="0070C0"/>
              </a:solidFill>
              <a:effectLst/>
              <a:latin typeface="Cambria" panose="02040503050406030204" pitchFamily="18" charset="0"/>
            </a:endParaRPr>
          </a:p>
          <a:p>
            <a:pPr marL="0" marR="0" lvl="0" indent="0" defTabSz="914400" rtl="0" eaLnBrk="0" fontAlgn="base" latinLnBrk="0" hangingPunct="0">
              <a:lnSpc>
                <a:spcPct val="100000"/>
              </a:lnSpc>
              <a:spcBef>
                <a:spcPct val="0"/>
              </a:spcBef>
              <a:spcAft>
                <a:spcPts val="500"/>
              </a:spcAft>
              <a:buClrTx/>
              <a:buSzTx/>
              <a:buFontTx/>
              <a:buNone/>
              <a:tabLst/>
            </a:pPr>
            <a:r>
              <a:rPr kumimoji="0" lang="en-US" altLang="ja-JP" sz="2800" b="0" i="0" u="none" strike="noStrike" cap="none" normalizeH="0" baseline="0" dirty="0">
                <a:ln>
                  <a:noFill/>
                </a:ln>
                <a:solidFill>
                  <a:srgbClr val="000000"/>
                </a:solidFill>
                <a:effectLst/>
                <a:latin typeface="Cambria" panose="02040503050406030204" pitchFamily="18" charset="0"/>
              </a:rPr>
              <a:t>Strangulation/Ligatures                                                                            </a:t>
            </a:r>
            <a:endParaRPr kumimoji="0" lang="en-US" altLang="ja-JP" sz="2800" b="1" i="0" u="none" strike="noStrike" cap="none" normalizeH="0" baseline="0" dirty="0">
              <a:ln>
                <a:noFill/>
              </a:ln>
              <a:solidFill>
                <a:srgbClr val="75540F"/>
              </a:solidFill>
              <a:effectLst/>
              <a:latin typeface="Cambria" panose="02040503050406030204" pitchFamily="18" charset="0"/>
            </a:endParaRPr>
          </a:p>
          <a:p>
            <a:pPr marL="0" marR="0" lvl="0" indent="0" defTabSz="914400" rtl="0" eaLnBrk="0" fontAlgn="base" latinLnBrk="0" hangingPunct="0">
              <a:lnSpc>
                <a:spcPct val="100000"/>
              </a:lnSpc>
              <a:spcBef>
                <a:spcPct val="0"/>
              </a:spcBef>
              <a:spcAft>
                <a:spcPts val="500"/>
              </a:spcAft>
              <a:buClrTx/>
              <a:buSzTx/>
              <a:buFontTx/>
              <a:buNone/>
              <a:tabLst/>
            </a:pPr>
            <a:r>
              <a:rPr kumimoji="0" lang="en-US" altLang="ja-JP" sz="2800" b="0" i="0" u="none" strike="noStrike" cap="none" normalizeH="0" baseline="0" dirty="0" err="1">
                <a:ln>
                  <a:noFill/>
                </a:ln>
                <a:solidFill>
                  <a:srgbClr val="000000"/>
                </a:solidFill>
                <a:effectLst/>
                <a:latin typeface="Cambria" panose="02040503050406030204" pitchFamily="18" charset="0"/>
              </a:rPr>
              <a:t>Paediatric</a:t>
            </a:r>
            <a:r>
              <a:rPr kumimoji="0" lang="en-US" altLang="ja-JP" sz="2800" b="0" i="0" u="none" strike="noStrike" cap="none" normalizeH="0" baseline="0" dirty="0">
                <a:ln>
                  <a:noFill/>
                </a:ln>
                <a:solidFill>
                  <a:srgbClr val="000000"/>
                </a:solidFill>
                <a:effectLst/>
                <a:latin typeface="Cambria" panose="02040503050406030204" pitchFamily="18" charset="0"/>
              </a:rPr>
              <a:t> BLS	                                                                                                           </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73915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a:extLst>
              <a:ext uri="{FF2B5EF4-FFF2-40B4-BE49-F238E27FC236}">
                <a16:creationId xmlns:a16="http://schemas.microsoft.com/office/drawing/2014/main" id="{3CE21543-3E66-EBEA-EFC0-E46A01A9DD85}"/>
              </a:ext>
            </a:extLst>
          </p:cNvPr>
          <p:cNvSpPr txBox="1">
            <a:spLocks noChangeArrowheads="1"/>
          </p:cNvSpPr>
          <p:nvPr/>
        </p:nvSpPr>
        <p:spPr bwMode="auto">
          <a:xfrm>
            <a:off x="3098143" y="555526"/>
            <a:ext cx="2408734" cy="86409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n-US" altLang="ja-JP" sz="3600" b="1" i="0" u="none" strike="noStrike" cap="none" normalizeH="0" baseline="0" dirty="0">
                <a:ln>
                  <a:noFill/>
                </a:ln>
                <a:solidFill>
                  <a:srgbClr val="0070C0"/>
                </a:solidFill>
                <a:effectLst/>
                <a:latin typeface="Calibri" panose="020F0502020204030204" pitchFamily="34" charset="0"/>
              </a:rPr>
              <a:t>DNACPR</a:t>
            </a: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pic>
        <p:nvPicPr>
          <p:cNvPr id="3075" name="Picture 3">
            <a:extLst>
              <a:ext uri="{FF2B5EF4-FFF2-40B4-BE49-F238E27FC236}">
                <a16:creationId xmlns:a16="http://schemas.microsoft.com/office/drawing/2014/main" id="{C762DE8F-2406-AD64-DF35-350788A765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1203598"/>
            <a:ext cx="4069532" cy="322700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 name="Text Box 4">
            <a:extLst>
              <a:ext uri="{FF2B5EF4-FFF2-40B4-BE49-F238E27FC236}">
                <a16:creationId xmlns:a16="http://schemas.microsoft.com/office/drawing/2014/main" id="{C9E086DA-8B42-B468-0DCE-754C7D52DE90}"/>
              </a:ext>
            </a:extLst>
          </p:cNvPr>
          <p:cNvSpPr txBox="1">
            <a:spLocks noChangeArrowheads="1"/>
          </p:cNvSpPr>
          <p:nvPr/>
        </p:nvSpPr>
        <p:spPr bwMode="auto">
          <a:xfrm>
            <a:off x="2555776" y="4587974"/>
            <a:ext cx="5832648" cy="50405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400" b="0" i="0" u="none" strike="noStrike" cap="none" normalizeH="0" baseline="0" dirty="0">
                <a:ln>
                  <a:noFill/>
                </a:ln>
                <a:solidFill>
                  <a:schemeClr val="tx1"/>
                </a:solidFill>
                <a:effectLst/>
                <a:latin typeface="Calibri" panose="020F0502020204030204" pitchFamily="34" charset="0"/>
              </a:rPr>
              <a:t>Universal Form used in the community setting</a:t>
            </a:r>
            <a:r>
              <a:rPr kumimoji="0" lang="en-GB" altLang="ja-JP" sz="1400" b="0" i="0" u="none" strike="noStrike" cap="none" normalizeH="0" baseline="0" dirty="0">
                <a:ln>
                  <a:noFill/>
                </a:ln>
                <a:solidFill>
                  <a:schemeClr val="tx1"/>
                </a:solidFill>
                <a:effectLst/>
                <a:latin typeface="Calibri" panose="020F050202020403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739154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037F9412-2B4D-0650-9EBA-0233A7B63776}"/>
              </a:ext>
            </a:extLst>
          </p:cNvPr>
          <p:cNvSpPr txBox="1">
            <a:spLocks noChangeArrowheads="1"/>
          </p:cNvSpPr>
          <p:nvPr/>
        </p:nvSpPr>
        <p:spPr bwMode="auto">
          <a:xfrm>
            <a:off x="1835696" y="411510"/>
            <a:ext cx="4824536" cy="100811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n-US" altLang="ja-JP" sz="3600" b="1" i="0" u="none" strike="noStrike" cap="none" normalizeH="0" baseline="0" dirty="0">
                <a:ln>
                  <a:noFill/>
                </a:ln>
                <a:solidFill>
                  <a:srgbClr val="0070C0"/>
                </a:solidFill>
                <a:effectLst/>
                <a:latin typeface="Calibri" panose="020F0502020204030204" pitchFamily="34" charset="0"/>
              </a:rPr>
              <a:t>DNACPR (inpatients)</a:t>
            </a: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pic>
        <p:nvPicPr>
          <p:cNvPr id="4099" name="Picture 3">
            <a:extLst>
              <a:ext uri="{FF2B5EF4-FFF2-40B4-BE49-F238E27FC236}">
                <a16:creationId xmlns:a16="http://schemas.microsoft.com/office/drawing/2014/main" id="{B4B7C0F4-5587-2386-BEEC-762F1ED1D5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7" y="1333822"/>
            <a:ext cx="4102100" cy="286784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4100" name="Picture 4">
            <a:extLst>
              <a:ext uri="{FF2B5EF4-FFF2-40B4-BE49-F238E27FC236}">
                <a16:creationId xmlns:a16="http://schemas.microsoft.com/office/drawing/2014/main" id="{1A456334-DA1F-08DC-568D-F68CF24446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8374" y="2164408"/>
            <a:ext cx="3655014" cy="205105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3" name="Text Box 5">
            <a:extLst>
              <a:ext uri="{FF2B5EF4-FFF2-40B4-BE49-F238E27FC236}">
                <a16:creationId xmlns:a16="http://schemas.microsoft.com/office/drawing/2014/main" id="{A1F9F59E-4708-398F-5EAF-F5F8D952224B}"/>
              </a:ext>
            </a:extLst>
          </p:cNvPr>
          <p:cNvSpPr txBox="1">
            <a:spLocks noChangeArrowheads="1"/>
          </p:cNvSpPr>
          <p:nvPr/>
        </p:nvSpPr>
        <p:spPr bwMode="auto">
          <a:xfrm>
            <a:off x="4718374" y="1347614"/>
            <a:ext cx="4174106" cy="100811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a:ln>
                  <a:noFill/>
                </a:ln>
                <a:solidFill>
                  <a:srgbClr val="000000"/>
                </a:solidFill>
                <a:effectLst/>
                <a:latin typeface="Calibri" panose="020F0502020204030204" pitchFamily="34" charset="0"/>
              </a:rPr>
              <a:t>Electronic communication of DNACPR showing red banner to indicate active DNACPR with option to view order in more   detail.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a:ln>
                  <a:noFill/>
                </a:ln>
                <a:solidFill>
                  <a:srgbClr val="000000"/>
                </a:solidFill>
                <a:effectLst/>
                <a:latin typeface="Calibri" panose="020F0502020204030204" pitchFamily="34" charset="0"/>
              </a:rPr>
              <a:t>Below shows example of expired DNACPR in amber.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35429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F0BA7772-07B1-9EE8-22B7-573CE5089A10}"/>
              </a:ext>
            </a:extLst>
          </p:cNvPr>
          <p:cNvSpPr txBox="1">
            <a:spLocks noChangeArrowheads="1"/>
          </p:cNvSpPr>
          <p:nvPr/>
        </p:nvSpPr>
        <p:spPr bwMode="auto">
          <a:xfrm>
            <a:off x="2195736" y="555526"/>
            <a:ext cx="3888432" cy="216024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400" b="1" i="0" u="none" strike="noStrike" cap="none" normalizeH="0" baseline="0" dirty="0">
                <a:ln>
                  <a:noFill/>
                </a:ln>
                <a:solidFill>
                  <a:srgbClr val="0070C0"/>
                </a:solidFill>
                <a:effectLst/>
                <a:latin typeface="Calibri" panose="020F0502020204030204" pitchFamily="34" charset="0"/>
              </a:rPr>
              <a:t>Resuscitation Equipment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 name="Text Box 3">
            <a:extLst>
              <a:ext uri="{FF2B5EF4-FFF2-40B4-BE49-F238E27FC236}">
                <a16:creationId xmlns:a16="http://schemas.microsoft.com/office/drawing/2014/main" id="{C0D7D95F-3626-FD5B-6F15-6504527C9936}"/>
              </a:ext>
            </a:extLst>
          </p:cNvPr>
          <p:cNvSpPr txBox="1">
            <a:spLocks noChangeArrowheads="1"/>
          </p:cNvSpPr>
          <p:nvPr/>
        </p:nvSpPr>
        <p:spPr bwMode="auto">
          <a:xfrm>
            <a:off x="251520" y="987574"/>
            <a:ext cx="8208912" cy="403244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a:ln>
                  <a:noFill/>
                </a:ln>
                <a:solidFill>
                  <a:srgbClr val="000000"/>
                </a:solidFill>
                <a:effectLst/>
                <a:latin typeface="Calibri" panose="020F0502020204030204" pitchFamily="34" charset="0"/>
              </a:rPr>
              <a:t>Resuscitation equipment in the community varies and is dependent on the Clinical need in the department. Please familiarise yourself with the equipment within your area.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100" b="0" i="0"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a:ln>
                  <a:noFill/>
                </a:ln>
                <a:solidFill>
                  <a:srgbClr val="000000"/>
                </a:solidFill>
                <a:effectLst/>
                <a:latin typeface="Calibri" panose="020F0502020204030204" pitchFamily="34" charset="0"/>
              </a:rPr>
              <a:t>The Resuscitation equipment in your area maybe: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a:ln>
                  <a:noFill/>
                </a:ln>
                <a:solidFill>
                  <a:srgbClr val="000000"/>
                </a:solidFill>
                <a:effectLst/>
                <a:latin typeface="Calibri" panose="020F050202020403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a:ln>
                  <a:noFill/>
                </a:ln>
                <a:solidFill>
                  <a:srgbClr val="000000"/>
                </a:solidFill>
                <a:effectLst/>
                <a:latin typeface="Calibri" panose="020F0502020204030204" pitchFamily="34" charset="0"/>
              </a:rPr>
              <a:t>In a trolley	</a:t>
            </a:r>
            <a:r>
              <a:rPr kumimoji="0" lang="en-GB" altLang="en-US" sz="1100" b="0" i="0" u="none" strike="noStrike" cap="none" normalizeH="0" baseline="0" dirty="0">
                <a:ln>
                  <a:noFill/>
                </a:ln>
                <a:solidFill>
                  <a:srgbClr val="000000"/>
                </a:solidFill>
                <a:effectLst/>
                <a:latin typeface="Calibri" panose="020F0502020204030204" pitchFamily="34" charset="0"/>
              </a:rPr>
              <a:t>				</a:t>
            </a:r>
            <a:r>
              <a:rPr kumimoji="0" lang="en-GB" altLang="en-US" sz="1600" b="0" i="0" u="none" strike="noStrike" cap="none" normalizeH="0" baseline="0" dirty="0">
                <a:ln>
                  <a:noFill/>
                </a:ln>
                <a:solidFill>
                  <a:srgbClr val="000000"/>
                </a:solidFill>
                <a:effectLst/>
                <a:latin typeface="Calibri" panose="020F0502020204030204" pitchFamily="34" charset="0"/>
              </a:rPr>
              <a:t>In a grab bag</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100" b="0" i="0"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100" b="0" i="0"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100" b="0" i="0"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100" b="0" i="0"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100" b="0" i="0"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100" b="0" i="0"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100" dirty="0">
              <a:solidFill>
                <a:srgbClr val="000000"/>
              </a:solidFill>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100" b="0" i="0"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a:ln>
                  <a:noFill/>
                </a:ln>
                <a:solidFill>
                  <a:srgbClr val="000000"/>
                </a:solidFill>
                <a:effectLst/>
                <a:latin typeface="Calibri" panose="020F0502020204030204" pitchFamily="34" charset="0"/>
              </a:rPr>
              <a:t>In a box</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100" b="0" i="0"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100" b="0" i="0"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100" b="0" i="0"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dirty="0">
                <a:ln>
                  <a:noFill/>
                </a:ln>
                <a:solidFill>
                  <a:srgbClr val="000000"/>
                </a:solidFill>
                <a:effectLst/>
                <a:latin typeface="Calibri" panose="020F0502020204030204" pitchFamily="34" charset="0"/>
              </a:rPr>
              <a:t>PLEASE ENSURE</a:t>
            </a:r>
            <a:r>
              <a:rPr kumimoji="0" lang="en-GB" altLang="en-US" sz="1100" b="1" i="0" u="none" strike="noStrike" cap="none" normalizeH="0" baseline="0" dirty="0">
                <a:ln>
                  <a:noFill/>
                </a:ln>
                <a:solidFill>
                  <a:srgbClr val="000000"/>
                </a:solidFill>
                <a:effectLst/>
                <a:latin typeface="Calibri" panose="020F0502020204030204" pitchFamily="34" charset="0"/>
              </a:rPr>
              <a:t> </a:t>
            </a:r>
            <a:r>
              <a:rPr kumimoji="0" lang="en-GB" altLang="en-US" sz="1100" b="0" i="0" u="none" strike="noStrike" cap="none" normalizeH="0" baseline="0" dirty="0">
                <a:ln>
                  <a:noFill/>
                </a:ln>
                <a:solidFill>
                  <a:srgbClr val="000000"/>
                </a:solidFill>
                <a:effectLst/>
                <a:latin typeface="Calibri" panose="020F0502020204030204" pitchFamily="34" charset="0"/>
              </a:rPr>
              <a:t>that all relevant daily and weekly checks are completed and  documented on the appropriate checklists. To obtain replacement equipment for the trolley/box/bag you can contact: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1" i="0" u="none" strike="noStrike" cap="none" normalizeH="0" baseline="0" dirty="0">
                <a:ln>
                  <a:noFill/>
                </a:ln>
                <a:solidFill>
                  <a:srgbClr val="000000"/>
                </a:solidFill>
                <a:effectLst/>
                <a:latin typeface="Calibri" panose="020F0502020204030204" pitchFamily="34" charset="0"/>
              </a:rPr>
              <a:t>clinical.education@liverpoolft.nhs.uk  or Tel : 0151 529 5317</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31" name="Picture 7">
            <a:extLst>
              <a:ext uri="{FF2B5EF4-FFF2-40B4-BE49-F238E27FC236}">
                <a16:creationId xmlns:a16="http://schemas.microsoft.com/office/drawing/2014/main" id="{59D41DEB-6319-A2F0-A062-1FBFC711EAA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5638" t="6619" r="4933" b="3609"/>
          <a:stretch>
            <a:fillRect/>
          </a:stretch>
        </p:blipFill>
        <p:spPr bwMode="auto">
          <a:xfrm>
            <a:off x="2846831" y="1781190"/>
            <a:ext cx="1250393" cy="61468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2" name="Picture 8">
            <a:extLst>
              <a:ext uri="{FF2B5EF4-FFF2-40B4-BE49-F238E27FC236}">
                <a16:creationId xmlns:a16="http://schemas.microsoft.com/office/drawing/2014/main" id="{03C3870D-915E-9675-9018-A07CFF0792F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6001" t="27010" r="7503" b="16505"/>
          <a:stretch>
            <a:fillRect/>
          </a:stretch>
        </p:blipFill>
        <p:spPr bwMode="auto">
          <a:xfrm>
            <a:off x="2770276" y="2896493"/>
            <a:ext cx="1337976" cy="87349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3" name="Picture 9">
            <a:extLst>
              <a:ext uri="{FF2B5EF4-FFF2-40B4-BE49-F238E27FC236}">
                <a16:creationId xmlns:a16="http://schemas.microsoft.com/office/drawing/2014/main" id="{FFA285F6-B249-FB9B-9A96-AA38312FE3F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6108516" y="1586116"/>
            <a:ext cx="1906587" cy="1198563"/>
          </a:xfrm>
          <a:prstGeom prst="roundRect">
            <a:avLst>
              <a:gd name="adj" fmla="val 16667"/>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sx="0" sy="0" algn="ctr" rotWithShape="0">
                    <a:srgbClr val="808080">
                      <a:alpha val="0"/>
                    </a:srgbClr>
                  </a:outerShdw>
                </a:effectLst>
              </a14:hiddenEffects>
            </a:ext>
          </a:extLst>
        </p:spPr>
      </p:pic>
    </p:spTree>
    <p:extLst>
      <p:ext uri="{BB962C8B-B14F-4D97-AF65-F5344CB8AC3E}">
        <p14:creationId xmlns:p14="http://schemas.microsoft.com/office/powerpoint/2010/main" val="1432731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9698D08E-9EAD-5CCC-48F2-080BC5C3D5CF}"/>
              </a:ext>
            </a:extLst>
          </p:cNvPr>
          <p:cNvSpPr txBox="1">
            <a:spLocks noChangeArrowheads="1"/>
          </p:cNvSpPr>
          <p:nvPr/>
        </p:nvSpPr>
        <p:spPr bwMode="auto">
          <a:xfrm>
            <a:off x="755576" y="555526"/>
            <a:ext cx="6660232" cy="57606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400" b="1" i="0" u="none" strike="noStrike" cap="none" normalizeH="0" baseline="0">
                <a:ln>
                  <a:noFill/>
                </a:ln>
                <a:solidFill>
                  <a:srgbClr val="0070C0"/>
                </a:solidFill>
                <a:effectLst/>
                <a:latin typeface="Calibri" panose="020F0502020204030204" pitchFamily="34" charset="0"/>
              </a:rPr>
              <a:t>Resuscitation Equipment</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2400" b="1" i="0" u="none" strike="noStrike" cap="none" normalizeH="0" baseline="0">
              <a:ln>
                <a:noFill/>
              </a:ln>
              <a:solidFill>
                <a:srgbClr val="0070C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Text Box 3">
            <a:extLst>
              <a:ext uri="{FF2B5EF4-FFF2-40B4-BE49-F238E27FC236}">
                <a16:creationId xmlns:a16="http://schemas.microsoft.com/office/drawing/2014/main" id="{4975DB73-8685-CDE5-FE1C-059648CBE62F}"/>
              </a:ext>
            </a:extLst>
          </p:cNvPr>
          <p:cNvSpPr txBox="1">
            <a:spLocks noChangeArrowheads="1"/>
          </p:cNvSpPr>
          <p:nvPr/>
        </p:nvSpPr>
        <p:spPr bwMode="auto">
          <a:xfrm>
            <a:off x="2087724" y="1275606"/>
            <a:ext cx="4968552" cy="100811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a:ln>
                  <a:noFill/>
                </a:ln>
                <a:solidFill>
                  <a:srgbClr val="000000"/>
                </a:solidFill>
                <a:effectLst/>
                <a:latin typeface="Calibri" panose="020F0502020204030204" pitchFamily="34" charset="0"/>
              </a:rPr>
              <a:t>As part of the Resuscitation equipment in your area you may have an AED defibrillator. Below are the 2 types of AED defibrillators we have in our trust.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2052" name="Picture 4">
            <a:extLst>
              <a:ext uri="{FF2B5EF4-FFF2-40B4-BE49-F238E27FC236}">
                <a16:creationId xmlns:a16="http://schemas.microsoft.com/office/drawing/2014/main" id="{4CB7CBAA-8FB4-A841-2B00-D69E7A06DE1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17178" t="31313" r="16411" b="12111"/>
          <a:stretch>
            <a:fillRect/>
          </a:stretch>
        </p:blipFill>
        <p:spPr bwMode="auto">
          <a:xfrm>
            <a:off x="3419872" y="1807880"/>
            <a:ext cx="1554163" cy="132397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053" name="Picture 5">
            <a:extLst>
              <a:ext uri="{FF2B5EF4-FFF2-40B4-BE49-F238E27FC236}">
                <a16:creationId xmlns:a16="http://schemas.microsoft.com/office/drawing/2014/main" id="{7BF8FC46-F226-53F8-3F47-303D31C0009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14430" t="12463" r="7100" b="13916"/>
          <a:stretch>
            <a:fillRect/>
          </a:stretch>
        </p:blipFill>
        <p:spPr bwMode="auto">
          <a:xfrm flipH="1">
            <a:off x="3295252" y="3579862"/>
            <a:ext cx="1803401" cy="12366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570932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306D461E-D8E4-5D74-D18A-7416AB177195}"/>
              </a:ext>
            </a:extLst>
          </p:cNvPr>
          <p:cNvSpPr txBox="1">
            <a:spLocks noChangeArrowheads="1"/>
          </p:cNvSpPr>
          <p:nvPr/>
        </p:nvSpPr>
        <p:spPr bwMode="auto">
          <a:xfrm>
            <a:off x="3023828" y="339502"/>
            <a:ext cx="3096344" cy="5040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1400"/>
              </a:spcAft>
              <a:buClrTx/>
              <a:buSzTx/>
              <a:buFontTx/>
              <a:buNone/>
              <a:tabLst/>
            </a:pPr>
            <a:r>
              <a:rPr kumimoji="0" lang="en-GB" altLang="en-US" sz="2400" b="1" i="0" u="none" strike="noStrike" cap="none" normalizeH="0" baseline="0" dirty="0">
                <a:ln>
                  <a:noFill/>
                </a:ln>
                <a:solidFill>
                  <a:srgbClr val="0070C0"/>
                </a:solidFill>
                <a:effectLst/>
                <a:latin typeface="Calibri" panose="020F0502020204030204" pitchFamily="34" charset="0"/>
              </a:rPr>
              <a:t>Suction Devices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 name="Text Box 3">
            <a:extLst>
              <a:ext uri="{FF2B5EF4-FFF2-40B4-BE49-F238E27FC236}">
                <a16:creationId xmlns:a16="http://schemas.microsoft.com/office/drawing/2014/main" id="{3CCCFBF6-75F0-7CB6-4BE5-14FE0DDD3406}"/>
              </a:ext>
            </a:extLst>
          </p:cNvPr>
          <p:cNvSpPr txBox="1">
            <a:spLocks noChangeArrowheads="1"/>
          </p:cNvSpPr>
          <p:nvPr/>
        </p:nvSpPr>
        <p:spPr bwMode="auto">
          <a:xfrm>
            <a:off x="683568" y="1059583"/>
            <a:ext cx="7560840" cy="36004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a:ln>
                  <a:noFill/>
                </a:ln>
                <a:solidFill>
                  <a:srgbClr val="000000"/>
                </a:solidFill>
                <a:effectLst/>
                <a:latin typeface="Calibri" panose="020F0502020204030204" pitchFamily="34" charset="0"/>
              </a:rPr>
              <a:t>As part of your resuscitation equipment you may have suction devices. Below are examples of electronic and hand held suction devices.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3076" name="Picture 4">
            <a:extLst>
              <a:ext uri="{FF2B5EF4-FFF2-40B4-BE49-F238E27FC236}">
                <a16:creationId xmlns:a16="http://schemas.microsoft.com/office/drawing/2014/main" id="{1D152DB7-ED2C-4F2F-6980-10C379D095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636402"/>
            <a:ext cx="3394075" cy="27527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077" name="Picture 5">
            <a:extLst>
              <a:ext uri="{FF2B5EF4-FFF2-40B4-BE49-F238E27FC236}">
                <a16:creationId xmlns:a16="http://schemas.microsoft.com/office/drawing/2014/main" id="{012CC6A5-61EA-69D1-4F83-A7155A9E82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1724833"/>
            <a:ext cx="3600400" cy="2664294"/>
          </a:xfrm>
          <a:prstGeom prst="roundRect">
            <a:avLst>
              <a:gd name="adj" fmla="val 16667"/>
            </a:avLst>
          </a:prstGeom>
          <a:noFill/>
          <a:ln w="25400" algn="ctr">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5443191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F3BC782F-6A2F-E664-ED7F-B6B0249DA9F4}"/>
              </a:ext>
            </a:extLst>
          </p:cNvPr>
          <p:cNvSpPr txBox="1">
            <a:spLocks noChangeArrowheads="1"/>
          </p:cNvSpPr>
          <p:nvPr/>
        </p:nvSpPr>
        <p:spPr bwMode="auto">
          <a:xfrm>
            <a:off x="1588" y="0"/>
            <a:ext cx="7810772" cy="11315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1400"/>
              </a:spcAft>
              <a:buClrTx/>
              <a:buSzTx/>
              <a:buFontTx/>
              <a:buNone/>
              <a:tabLst/>
            </a:pPr>
            <a:r>
              <a:rPr kumimoji="0" lang="en-GB" altLang="en-US" sz="3600" b="1" i="0" u="none" strike="noStrike" cap="none" normalizeH="0" baseline="0">
                <a:ln>
                  <a:noFill/>
                </a:ln>
                <a:solidFill>
                  <a:srgbClr val="0070C0"/>
                </a:solidFill>
                <a:effectLst/>
                <a:latin typeface="Calibri" panose="020F0502020204030204" pitchFamily="34" charset="0"/>
              </a:rPr>
              <a:t>Anaphylaxis </a:t>
            </a:r>
            <a:endParaRPr kumimoji="0" lang="en-US" altLang="en-US" sz="3600" b="0" i="0" u="none" strike="noStrike" cap="none" normalizeH="0" baseline="0">
              <a:ln>
                <a:noFill/>
              </a:ln>
              <a:solidFill>
                <a:schemeClr val="tx1"/>
              </a:solidFill>
              <a:effectLst/>
              <a:latin typeface="Arial" panose="020B0604020202020204" pitchFamily="34" charset="0"/>
            </a:endParaRPr>
          </a:p>
        </p:txBody>
      </p:sp>
      <p:pic>
        <p:nvPicPr>
          <p:cNvPr id="7171" name="Picture 3">
            <a:extLst>
              <a:ext uri="{FF2B5EF4-FFF2-40B4-BE49-F238E27FC236}">
                <a16:creationId xmlns:a16="http://schemas.microsoft.com/office/drawing/2014/main" id="{99899C75-1CA3-CF9B-CF4C-41AB77FE6E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771550"/>
            <a:ext cx="3096344" cy="216024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3" name="Text Box 4">
            <a:extLst>
              <a:ext uri="{FF2B5EF4-FFF2-40B4-BE49-F238E27FC236}">
                <a16:creationId xmlns:a16="http://schemas.microsoft.com/office/drawing/2014/main" id="{65001DD4-749E-C50E-3F4A-3B256A778E5D}"/>
              </a:ext>
            </a:extLst>
          </p:cNvPr>
          <p:cNvSpPr txBox="1">
            <a:spLocks noChangeArrowheads="1"/>
          </p:cNvSpPr>
          <p:nvPr/>
        </p:nvSpPr>
        <p:spPr bwMode="auto">
          <a:xfrm>
            <a:off x="179512" y="3291830"/>
            <a:ext cx="4104456" cy="4571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7173" name="Picture 5">
            <a:extLst>
              <a:ext uri="{FF2B5EF4-FFF2-40B4-BE49-F238E27FC236}">
                <a16:creationId xmlns:a16="http://schemas.microsoft.com/office/drawing/2014/main" id="{C3CCAF33-F7C8-D12D-6D2C-78965C1676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699542"/>
            <a:ext cx="3528392" cy="352839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 name="Text Box 2">
            <a:extLst>
              <a:ext uri="{FF2B5EF4-FFF2-40B4-BE49-F238E27FC236}">
                <a16:creationId xmlns:a16="http://schemas.microsoft.com/office/drawing/2014/main" id="{056FF9D7-420F-D27C-28FE-F6600636CE21}"/>
              </a:ext>
            </a:extLst>
          </p:cNvPr>
          <p:cNvSpPr txBox="1">
            <a:spLocks noChangeArrowheads="1"/>
          </p:cNvSpPr>
          <p:nvPr/>
        </p:nvSpPr>
        <p:spPr bwMode="auto">
          <a:xfrm>
            <a:off x="611560" y="3219822"/>
            <a:ext cx="2825378" cy="180019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dirty="0">
                <a:ln>
                  <a:noFill/>
                </a:ln>
                <a:solidFill>
                  <a:srgbClr val="000000"/>
                </a:solidFill>
                <a:effectLst/>
                <a:latin typeface="Calibri" panose="020F0502020204030204" pitchFamily="34" charset="0"/>
              </a:rPr>
              <a:t>In the event of anaphylaxis: </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GB" altLang="en-US" sz="1200" b="0" i="0" u="none" strike="noStrike" cap="none" normalizeH="0" baseline="0" dirty="0">
                <a:ln>
                  <a:noFill/>
                </a:ln>
                <a:solidFill>
                  <a:srgbClr val="000000"/>
                </a:solidFill>
                <a:effectLst/>
                <a:latin typeface="Calibri" panose="020F0502020204030204" pitchFamily="34" charset="0"/>
              </a:rPr>
              <a:t>Call for an ambulance on 999</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GB" altLang="en-US" sz="1200" b="0" i="0" u="none" strike="noStrike" cap="none" normalizeH="0" baseline="0" dirty="0">
                <a:ln>
                  <a:noFill/>
                </a:ln>
                <a:solidFill>
                  <a:srgbClr val="000000"/>
                </a:solidFill>
                <a:effectLst/>
                <a:latin typeface="Calibri" panose="020F0502020204030204" pitchFamily="34" charset="0"/>
              </a:rPr>
              <a:t>If available, get anaphylaxis kit located with your resuscitation equipment</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GB" altLang="en-US" sz="1200" b="0" i="0" u="none" strike="noStrike" cap="none" normalizeH="0" baseline="0" dirty="0">
                <a:ln>
                  <a:noFill/>
                </a:ln>
                <a:solidFill>
                  <a:srgbClr val="000000"/>
                </a:solidFill>
                <a:effectLst/>
                <a:latin typeface="Calibri" panose="020F0502020204030204" pitchFamily="34" charset="0"/>
              </a:rPr>
              <a:t>Follow algorithm as per next page (also available in anaphylaxis kit)</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GB" altLang="en-US" sz="1200" b="0" i="0" u="none" strike="noStrike" cap="none" normalizeH="0" baseline="0" dirty="0">
                <a:ln>
                  <a:noFill/>
                </a:ln>
                <a:solidFill>
                  <a:srgbClr val="000000"/>
                </a:solidFill>
                <a:effectLst/>
                <a:latin typeface="Calibri" panose="020F0502020204030204" pitchFamily="34" charset="0"/>
              </a:rPr>
              <a:t>For further information please access the LUHFT anaphylaxis training module on ESR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714236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9B141D21-8531-7FAB-9C6F-95EF28DA0942}"/>
              </a:ext>
            </a:extLst>
          </p:cNvPr>
          <p:cNvSpPr txBox="1">
            <a:spLocks noChangeArrowheads="1"/>
          </p:cNvSpPr>
          <p:nvPr/>
        </p:nvSpPr>
        <p:spPr bwMode="auto">
          <a:xfrm>
            <a:off x="2195736" y="195486"/>
            <a:ext cx="4032448" cy="118722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800" b="1" i="0" u="none" strike="noStrike" cap="none" normalizeH="0" baseline="0" dirty="0">
                <a:ln>
                  <a:noFill/>
                </a:ln>
                <a:solidFill>
                  <a:srgbClr val="0070C0"/>
                </a:solidFill>
                <a:effectLst/>
                <a:latin typeface="Calibri" panose="020F0502020204030204" pitchFamily="34" charset="0"/>
              </a:rPr>
              <a:t> What to do on finding someone who has used a ligature </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sp>
        <p:nvSpPr>
          <p:cNvPr id="3" name="Text Box 3">
            <a:extLst>
              <a:ext uri="{FF2B5EF4-FFF2-40B4-BE49-F238E27FC236}">
                <a16:creationId xmlns:a16="http://schemas.microsoft.com/office/drawing/2014/main" id="{45970D50-2246-F579-4581-CCA37B41ABD8}"/>
              </a:ext>
            </a:extLst>
          </p:cNvPr>
          <p:cNvSpPr txBox="1">
            <a:spLocks noChangeArrowheads="1"/>
          </p:cNvSpPr>
          <p:nvPr/>
        </p:nvSpPr>
        <p:spPr bwMode="auto">
          <a:xfrm>
            <a:off x="1331640" y="1563637"/>
            <a:ext cx="6624736" cy="284643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388"/>
              </a:spcAft>
              <a:buClrTx/>
              <a:buSzTx/>
              <a:buFontTx/>
              <a:buNone/>
              <a:tabLst/>
            </a:pPr>
            <a:endParaRPr kumimoji="0" lang="en-GB" altLang="en-US" sz="1200" b="0" i="0"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ts val="388"/>
              </a:spcAft>
              <a:buClrTx/>
              <a:buSzPts val="1000"/>
              <a:buFont typeface="Symbol" panose="05050102010706020507" pitchFamily="18" charset="2"/>
              <a:buChar char="·"/>
              <a:tabLst/>
            </a:pPr>
            <a:r>
              <a:rPr kumimoji="0" lang="en-GB" altLang="en-US" sz="1200" b="1" i="0" u="none" strike="noStrike" cap="none" normalizeH="0" baseline="0" dirty="0">
                <a:ln>
                  <a:noFill/>
                </a:ln>
                <a:solidFill>
                  <a:srgbClr val="000000"/>
                </a:solidFill>
                <a:effectLst/>
                <a:latin typeface="Calibri" panose="020F0502020204030204" pitchFamily="34" charset="0"/>
              </a:rPr>
              <a:t>GET HELP</a:t>
            </a:r>
            <a:r>
              <a:rPr kumimoji="0" lang="en-GB" altLang="en-US" sz="1200" b="0" i="0" u="none" strike="noStrike" cap="none" normalizeH="0" baseline="0" dirty="0">
                <a:ln>
                  <a:noFill/>
                </a:ln>
                <a:solidFill>
                  <a:srgbClr val="000000"/>
                </a:solidFill>
                <a:effectLst/>
                <a:latin typeface="Calibri" panose="020F0502020204030204" pitchFamily="34" charset="0"/>
              </a:rPr>
              <a:t> – pull the emergency buzzer and dial 2222 (state medical emergency, confirm your location and request an anaesthetist)</a:t>
            </a:r>
          </a:p>
          <a:p>
            <a:pPr marL="0" marR="0" lvl="0" indent="0" algn="l" defTabSz="914400" rtl="0" eaLnBrk="0" fontAlgn="base" latinLnBrk="0" hangingPunct="0">
              <a:lnSpc>
                <a:spcPct val="100000"/>
              </a:lnSpc>
              <a:spcBef>
                <a:spcPct val="0"/>
              </a:spcBef>
              <a:spcAft>
                <a:spcPts val="388"/>
              </a:spcAft>
              <a:buClrTx/>
              <a:buSzTx/>
              <a:buFontTx/>
              <a:buNone/>
              <a:tabLst/>
            </a:pPr>
            <a:endParaRPr kumimoji="0" lang="en-GB" altLang="en-US" sz="1200" b="0" i="0"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ts val="388"/>
              </a:spcAft>
              <a:buClrTx/>
              <a:buSzPts val="1000"/>
              <a:buFont typeface="Symbol" panose="05050102010706020507" pitchFamily="18" charset="2"/>
              <a:buChar char="·"/>
              <a:tabLst/>
            </a:pPr>
            <a:r>
              <a:rPr kumimoji="0" lang="en-GB" altLang="en-US" sz="1200" b="1" i="0" u="none" strike="noStrike" cap="none" normalizeH="0" baseline="0" dirty="0">
                <a:ln>
                  <a:noFill/>
                </a:ln>
                <a:solidFill>
                  <a:srgbClr val="000000"/>
                </a:solidFill>
                <a:effectLst/>
                <a:latin typeface="Calibri" panose="020F0502020204030204" pitchFamily="34" charset="0"/>
              </a:rPr>
              <a:t>REQUEST</a:t>
            </a:r>
            <a:r>
              <a:rPr kumimoji="0" lang="en-GB" altLang="en-US" sz="1200" b="0" i="0" u="none" strike="noStrike" cap="none" normalizeH="0" baseline="0" dirty="0">
                <a:ln>
                  <a:noFill/>
                </a:ln>
                <a:solidFill>
                  <a:srgbClr val="000000"/>
                </a:solidFill>
                <a:effectLst/>
                <a:latin typeface="Calibri" panose="020F0502020204030204" pitchFamily="34" charset="0"/>
              </a:rPr>
              <a:t> the cardiac arrest trolley </a:t>
            </a:r>
          </a:p>
          <a:p>
            <a:pPr marL="0" marR="0" lvl="0" indent="0" algn="l" defTabSz="914400" rtl="0" eaLnBrk="0" fontAlgn="base" latinLnBrk="0" hangingPunct="0">
              <a:lnSpc>
                <a:spcPct val="100000"/>
              </a:lnSpc>
              <a:spcBef>
                <a:spcPct val="0"/>
              </a:spcBef>
              <a:spcAft>
                <a:spcPts val="388"/>
              </a:spcAft>
              <a:buClrTx/>
              <a:buSzTx/>
              <a:buFontTx/>
              <a:buNone/>
              <a:tabLst/>
            </a:pPr>
            <a:endParaRPr kumimoji="0" lang="en-GB" altLang="en-US" sz="1200" b="0" i="0"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ts val="388"/>
              </a:spcAft>
              <a:buClrTx/>
              <a:buSzPts val="1000"/>
              <a:buFont typeface="Symbol" panose="05050102010706020507" pitchFamily="18" charset="2"/>
              <a:buChar char="·"/>
              <a:tabLst/>
            </a:pPr>
            <a:r>
              <a:rPr kumimoji="0" lang="en-GB" altLang="en-US" sz="1200" b="1" i="0" u="none" strike="noStrike" cap="none" normalizeH="0" baseline="0" dirty="0">
                <a:ln>
                  <a:noFill/>
                </a:ln>
                <a:solidFill>
                  <a:srgbClr val="000000"/>
                </a:solidFill>
                <a:effectLst/>
                <a:latin typeface="Calibri" panose="020F0502020204030204" pitchFamily="34" charset="0"/>
              </a:rPr>
              <a:t>SUPPORT</a:t>
            </a:r>
            <a:r>
              <a:rPr kumimoji="0" lang="en-GB" altLang="en-US" sz="1200" b="0" i="0" u="none" strike="noStrike" cap="none" normalizeH="0" baseline="0" dirty="0">
                <a:ln>
                  <a:noFill/>
                </a:ln>
                <a:solidFill>
                  <a:srgbClr val="000000"/>
                </a:solidFill>
                <a:effectLst/>
                <a:latin typeface="Calibri" panose="020F0502020204030204" pitchFamily="34" charset="0"/>
              </a:rPr>
              <a:t> the persons weight (if safe to do so) </a:t>
            </a:r>
          </a:p>
          <a:p>
            <a:pPr marL="0" marR="0" lvl="0" indent="0" algn="l" defTabSz="914400" rtl="0" eaLnBrk="0" fontAlgn="base" latinLnBrk="0" hangingPunct="0">
              <a:lnSpc>
                <a:spcPct val="100000"/>
              </a:lnSpc>
              <a:spcBef>
                <a:spcPct val="0"/>
              </a:spcBef>
              <a:spcAft>
                <a:spcPts val="388"/>
              </a:spcAft>
              <a:buClrTx/>
              <a:buSzTx/>
              <a:buFontTx/>
              <a:buNone/>
              <a:tabLst/>
            </a:pPr>
            <a:endParaRPr kumimoji="0" lang="en-GB" altLang="en-US" sz="1200" b="0" i="0"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ts val="388"/>
              </a:spcAft>
              <a:buClrTx/>
              <a:buSzPts val="1000"/>
              <a:buFont typeface="Symbol" panose="05050102010706020507" pitchFamily="18" charset="2"/>
              <a:buChar char="·"/>
              <a:tabLst/>
            </a:pPr>
            <a:r>
              <a:rPr kumimoji="0" lang="en-GB" altLang="en-US" sz="1200" b="0" i="0" u="none" strike="noStrike" cap="none" normalizeH="0" baseline="0" dirty="0">
                <a:ln>
                  <a:noFill/>
                </a:ln>
                <a:solidFill>
                  <a:srgbClr val="000000"/>
                </a:solidFill>
                <a:effectLst/>
                <a:latin typeface="Calibri" panose="020F0502020204030204" pitchFamily="34" charset="0"/>
              </a:rPr>
              <a:t>As soon as possible release the tension on the ligature </a:t>
            </a:r>
          </a:p>
          <a:p>
            <a:pPr marL="0" marR="0" lvl="0" indent="0" algn="l" defTabSz="914400" rtl="0" eaLnBrk="0" fontAlgn="base" latinLnBrk="0" hangingPunct="0">
              <a:lnSpc>
                <a:spcPct val="100000"/>
              </a:lnSpc>
              <a:spcBef>
                <a:spcPct val="0"/>
              </a:spcBef>
              <a:spcAft>
                <a:spcPts val="388"/>
              </a:spcAft>
              <a:buClrTx/>
              <a:buSzTx/>
              <a:buFontTx/>
              <a:buNone/>
              <a:tabLst/>
            </a:pPr>
            <a:endParaRPr kumimoji="0" lang="en-GB" altLang="en-US" sz="1200" b="0" i="0"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ts val="388"/>
              </a:spcAft>
              <a:buClrTx/>
              <a:buSzPts val="1000"/>
              <a:buFont typeface="Symbol" panose="05050102010706020507" pitchFamily="18" charset="2"/>
              <a:buChar char="·"/>
              <a:tabLst/>
            </a:pPr>
            <a:r>
              <a:rPr kumimoji="0" lang="en-GB" altLang="en-US" sz="1200" b="0" i="0" u="none" strike="noStrike" cap="none" normalizeH="0" baseline="0" dirty="0">
                <a:ln>
                  <a:noFill/>
                </a:ln>
                <a:solidFill>
                  <a:srgbClr val="000000"/>
                </a:solidFill>
                <a:effectLst/>
                <a:latin typeface="Calibri" panose="020F0502020204030204" pitchFamily="34" charset="0"/>
              </a:rPr>
              <a:t>Keep the body weight supported or the tension off the ligature until cut </a:t>
            </a:r>
          </a:p>
          <a:p>
            <a:pPr marL="0" marR="0" lvl="0" indent="0" algn="l" defTabSz="914400" rtl="0" eaLnBrk="0" fontAlgn="base" latinLnBrk="0" hangingPunct="0">
              <a:lnSpc>
                <a:spcPct val="100000"/>
              </a:lnSpc>
              <a:spcBef>
                <a:spcPct val="0"/>
              </a:spcBef>
              <a:spcAft>
                <a:spcPts val="388"/>
              </a:spcAft>
              <a:buClrTx/>
              <a:buSzTx/>
              <a:buFontTx/>
              <a:buNone/>
              <a:tabLst/>
            </a:pPr>
            <a:endParaRPr kumimoji="0" lang="en-GB" altLang="en-US" sz="1200" b="0" i="0"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ts val="388"/>
              </a:spcAft>
              <a:buClrTx/>
              <a:buSzPts val="1000"/>
              <a:buFont typeface="Symbol" panose="05050102010706020507" pitchFamily="18" charset="2"/>
              <a:buChar char="·"/>
              <a:tabLst/>
            </a:pPr>
            <a:r>
              <a:rPr kumimoji="0" lang="en-GB" altLang="en-US" sz="1200" b="0" i="0" u="none" strike="noStrike" cap="none" normalizeH="0" baseline="0" dirty="0">
                <a:ln>
                  <a:noFill/>
                </a:ln>
                <a:solidFill>
                  <a:srgbClr val="000000"/>
                </a:solidFill>
                <a:effectLst/>
                <a:latin typeface="Calibri" panose="020F0502020204030204" pitchFamily="34" charset="0"/>
              </a:rPr>
              <a:t> </a:t>
            </a:r>
            <a:r>
              <a:rPr kumimoji="0" lang="en-GB" altLang="en-US" sz="1200" b="1" i="0" u="none" strike="noStrike" cap="none" normalizeH="0" baseline="0" dirty="0">
                <a:ln>
                  <a:noFill/>
                </a:ln>
                <a:solidFill>
                  <a:srgbClr val="000000"/>
                </a:solidFill>
                <a:effectLst/>
                <a:latin typeface="Calibri" panose="020F0502020204030204" pitchFamily="34" charset="0"/>
              </a:rPr>
              <a:t>ALWAYS</a:t>
            </a:r>
            <a:r>
              <a:rPr kumimoji="0" lang="en-GB" altLang="en-US" sz="1200" b="0" i="0" u="none" strike="noStrike" cap="none" normalizeH="0" baseline="0" dirty="0">
                <a:ln>
                  <a:noFill/>
                </a:ln>
                <a:solidFill>
                  <a:srgbClr val="000000"/>
                </a:solidFill>
                <a:effectLst/>
                <a:latin typeface="Calibri" panose="020F0502020204030204" pitchFamily="34" charset="0"/>
              </a:rPr>
              <a:t> attempt resuscitation in line with trust guidance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34685905"/>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1729</TotalTime>
  <Words>780</Words>
  <Application>Microsoft Office PowerPoint</Application>
  <PresentationFormat>On-screen Show (16:9)</PresentationFormat>
  <Paragraphs>89</Paragraphs>
  <Slides>19</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19</vt:i4>
      </vt:variant>
    </vt:vector>
  </HeadingPairs>
  <TitlesOfParts>
    <vt:vector size="26" baseType="lpstr">
      <vt:lpstr>Arial</vt:lpstr>
      <vt:lpstr>Calibri</vt:lpstr>
      <vt:lpstr>Cambria</vt:lpstr>
      <vt:lpstr>Symbol</vt:lpstr>
      <vt:lpstr>1_Office Theme</vt:lpstr>
      <vt:lpstr>5_Custom Design</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Aintree University Hospital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LISTON DUNN</dc:creator>
  <cp:lastModifiedBy>PENELOPE COLLISTER</cp:lastModifiedBy>
  <cp:revision>39</cp:revision>
  <dcterms:created xsi:type="dcterms:W3CDTF">2020-11-16T12:01:28Z</dcterms:created>
  <dcterms:modified xsi:type="dcterms:W3CDTF">2024-01-26T15:46:58Z</dcterms:modified>
</cp:coreProperties>
</file>